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96" r:id="rId7"/>
    <p:sldId id="299" r:id="rId8"/>
    <p:sldId id="300" r:id="rId9"/>
    <p:sldId id="298" r:id="rId10"/>
    <p:sldId id="301" r:id="rId11"/>
    <p:sldId id="26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E3E87-8C76-46BF-9A41-21A92A945C19}" v="801" dt="2023-03-27T13:46:3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설 지환" userId="cebc7f9027994f55" providerId="LiveId" clId="{941E3E87-8C76-46BF-9A41-21A92A945C19}"/>
    <pc:docChg chg="undo custSel addSld delSld modSld sldOrd">
      <pc:chgData name="설 지환" userId="cebc7f9027994f55" providerId="LiveId" clId="{941E3E87-8C76-46BF-9A41-21A92A945C19}" dt="2023-03-27T13:46:37.785" v="3132" actId="20577"/>
      <pc:docMkLst>
        <pc:docMk/>
      </pc:docMkLst>
      <pc:sldChg chg="modSp mod">
        <pc:chgData name="설 지환" userId="cebc7f9027994f55" providerId="LiveId" clId="{941E3E87-8C76-46BF-9A41-21A92A945C19}" dt="2023-03-25T08:50:15.185" v="74"/>
        <pc:sldMkLst>
          <pc:docMk/>
          <pc:sldMk cId="0" sldId="256"/>
        </pc:sldMkLst>
        <pc:spChg chg="mod">
          <ac:chgData name="설 지환" userId="cebc7f9027994f55" providerId="LiveId" clId="{941E3E87-8C76-46BF-9A41-21A92A945C19}" dt="2023-03-25T08:50:15.185" v="74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설 지환" userId="cebc7f9027994f55" providerId="LiveId" clId="{941E3E87-8C76-46BF-9A41-21A92A945C19}" dt="2023-03-25T08:54:35.582" v="78" actId="20577"/>
        <pc:sldMkLst>
          <pc:docMk/>
          <pc:sldMk cId="0" sldId="257"/>
        </pc:sldMkLst>
        <pc:spChg chg="add del mod">
          <ac:chgData name="설 지환" userId="cebc7f9027994f55" providerId="LiveId" clId="{941E3E87-8C76-46BF-9A41-21A92A945C19}" dt="2023-03-25T08:54:35.582" v="78" actId="20577"/>
          <ac:spMkLst>
            <pc:docMk/>
            <pc:sldMk cId="0" sldId="257"/>
            <ac:spMk id="65" creationId="{00000000-0000-0000-0000-000000000000}"/>
          </ac:spMkLst>
        </pc:spChg>
        <pc:spChg chg="mod">
          <ac:chgData name="설 지환" userId="cebc7f9027994f55" providerId="LiveId" clId="{941E3E87-8C76-46BF-9A41-21A92A945C19}" dt="2023-03-25T08:50:34.893" v="75"/>
          <ac:spMkLst>
            <pc:docMk/>
            <pc:sldMk cId="0" sldId="257"/>
            <ac:spMk id="67" creationId="{00000000-0000-0000-0000-000000000000}"/>
          </ac:spMkLst>
        </pc:spChg>
      </pc:sldChg>
      <pc:sldChg chg="addSp modSp mod modNotes">
        <pc:chgData name="설 지환" userId="cebc7f9027994f55" providerId="LiveId" clId="{941E3E87-8C76-46BF-9A41-21A92A945C19}" dt="2023-03-25T09:17:20.978" v="211" actId="12"/>
        <pc:sldMkLst>
          <pc:docMk/>
          <pc:sldMk cId="0" sldId="258"/>
        </pc:sldMkLst>
        <pc:spChg chg="add mod">
          <ac:chgData name="설 지환" userId="cebc7f9027994f55" providerId="LiveId" clId="{941E3E87-8C76-46BF-9A41-21A92A945C19}" dt="2023-03-25T09:17:20.978" v="211" actId="12"/>
          <ac:spMkLst>
            <pc:docMk/>
            <pc:sldMk cId="0" sldId="258"/>
            <ac:spMk id="2" creationId="{D67B13C5-81CA-645D-E024-BCE713C78020}"/>
          </ac:spMkLst>
        </pc:spChg>
        <pc:spChg chg="mod">
          <ac:chgData name="설 지환" userId="cebc7f9027994f55" providerId="LiveId" clId="{941E3E87-8C76-46BF-9A41-21A92A945C19}" dt="2023-03-25T08:55:31.457" v="83" actId="113"/>
          <ac:spMkLst>
            <pc:docMk/>
            <pc:sldMk cId="0" sldId="258"/>
            <ac:spMk id="75" creationId="{00000000-0000-0000-0000-000000000000}"/>
          </ac:spMkLst>
        </pc:spChg>
      </pc:sldChg>
      <pc:sldChg chg="addSp delSp modSp mod">
        <pc:chgData name="설 지환" userId="cebc7f9027994f55" providerId="LiveId" clId="{941E3E87-8C76-46BF-9A41-21A92A945C19}" dt="2023-03-25T09:40:53.885" v="613" actId="113"/>
        <pc:sldMkLst>
          <pc:docMk/>
          <pc:sldMk cId="0" sldId="259"/>
        </pc:sldMkLst>
        <pc:spChg chg="add del">
          <ac:chgData name="설 지환" userId="cebc7f9027994f55" providerId="LiveId" clId="{941E3E87-8C76-46BF-9A41-21A92A945C19}" dt="2023-03-25T09:30:27.680" v="328"/>
          <ac:spMkLst>
            <pc:docMk/>
            <pc:sldMk cId="0" sldId="259"/>
            <ac:spMk id="2" creationId="{C88239B3-732F-9850-CE75-E6DD8F513970}"/>
          </ac:spMkLst>
        </pc:spChg>
        <pc:spChg chg="add del">
          <ac:chgData name="설 지환" userId="cebc7f9027994f55" providerId="LiveId" clId="{941E3E87-8C76-46BF-9A41-21A92A945C19}" dt="2023-03-25T09:30:27.680" v="328"/>
          <ac:spMkLst>
            <pc:docMk/>
            <pc:sldMk cId="0" sldId="259"/>
            <ac:spMk id="3" creationId="{1DC919D9-E31B-84B9-C5D4-DCA24AF2EEF1}"/>
          </ac:spMkLst>
        </pc:spChg>
        <pc:spChg chg="add del">
          <ac:chgData name="설 지환" userId="cebc7f9027994f55" providerId="LiveId" clId="{941E3E87-8C76-46BF-9A41-21A92A945C19}" dt="2023-03-25T09:30:33.055" v="330"/>
          <ac:spMkLst>
            <pc:docMk/>
            <pc:sldMk cId="0" sldId="259"/>
            <ac:spMk id="4" creationId="{91C090EB-1320-6FC8-2597-961FA32A76D7}"/>
          </ac:spMkLst>
        </pc:spChg>
        <pc:spChg chg="add del">
          <ac:chgData name="설 지환" userId="cebc7f9027994f55" providerId="LiveId" clId="{941E3E87-8C76-46BF-9A41-21A92A945C19}" dt="2023-03-25T09:30:33.055" v="330"/>
          <ac:spMkLst>
            <pc:docMk/>
            <pc:sldMk cId="0" sldId="259"/>
            <ac:spMk id="5" creationId="{7CD7EE10-8926-4D33-47AD-9595473FFF6D}"/>
          </ac:spMkLst>
        </pc:spChg>
        <pc:spChg chg="add del mod">
          <ac:chgData name="설 지환" userId="cebc7f9027994f55" providerId="LiveId" clId="{941E3E87-8C76-46BF-9A41-21A92A945C19}" dt="2023-03-25T09:31:02.040" v="334"/>
          <ac:spMkLst>
            <pc:docMk/>
            <pc:sldMk cId="0" sldId="259"/>
            <ac:spMk id="6" creationId="{8563532C-2BE9-20FE-C916-D1E0F8E1A4BD}"/>
          </ac:spMkLst>
        </pc:spChg>
        <pc:spChg chg="add mod">
          <ac:chgData name="설 지환" userId="cebc7f9027994f55" providerId="LiveId" clId="{941E3E87-8C76-46BF-9A41-21A92A945C19}" dt="2023-03-25T09:40:53.885" v="613" actId="113"/>
          <ac:spMkLst>
            <pc:docMk/>
            <pc:sldMk cId="0" sldId="259"/>
            <ac:spMk id="8" creationId="{AC78CD4E-0128-059D-7188-F7DB581EC402}"/>
          </ac:spMkLst>
        </pc:spChg>
        <pc:spChg chg="add del">
          <ac:chgData name="설 지환" userId="cebc7f9027994f55" providerId="LiveId" clId="{941E3E87-8C76-46BF-9A41-21A92A945C19}" dt="2023-03-25T09:40:18.930" v="608"/>
          <ac:spMkLst>
            <pc:docMk/>
            <pc:sldMk cId="0" sldId="259"/>
            <ac:spMk id="9" creationId="{53E526F4-D549-E3BA-478D-C4DB9B468C8F}"/>
          </ac:spMkLst>
        </pc:spChg>
        <pc:spChg chg="mod">
          <ac:chgData name="설 지환" userId="cebc7f9027994f55" providerId="LiveId" clId="{941E3E87-8C76-46BF-9A41-21A92A945C19}" dt="2023-03-25T09:18:07.106" v="248" actId="20577"/>
          <ac:spMkLst>
            <pc:docMk/>
            <pc:sldMk cId="0" sldId="259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09:33:44.662" v="490" actId="1076"/>
          <ac:picMkLst>
            <pc:docMk/>
            <pc:sldMk cId="0" sldId="259"/>
            <ac:picMk id="7" creationId="{78E8DE36-473B-1BF3-BF37-0787196A2E01}"/>
          </ac:picMkLst>
        </pc:picChg>
      </pc:sldChg>
      <pc:sldChg chg="modSp add mod">
        <pc:chgData name="설 지환" userId="cebc7f9027994f55" providerId="LiveId" clId="{941E3E87-8C76-46BF-9A41-21A92A945C19}" dt="2023-03-25T09:18:25.258" v="297" actId="14100"/>
        <pc:sldMkLst>
          <pc:docMk/>
          <pc:sldMk cId="2433055311" sldId="260"/>
        </pc:sldMkLst>
        <pc:spChg chg="mod">
          <ac:chgData name="설 지환" userId="cebc7f9027994f55" providerId="LiveId" clId="{941E3E87-8C76-46BF-9A41-21A92A945C19}" dt="2023-03-25T09:18:25.258" v="297" actId="14100"/>
          <ac:spMkLst>
            <pc:docMk/>
            <pc:sldMk cId="2433055311" sldId="260"/>
            <ac:spMk id="83" creationId="{00000000-0000-0000-0000-000000000000}"/>
          </ac:spMkLst>
        </pc:spChg>
      </pc:sldChg>
      <pc:sldChg chg="addSp delSp modSp add mod">
        <pc:chgData name="설 지환" userId="cebc7f9027994f55" providerId="LiveId" clId="{941E3E87-8C76-46BF-9A41-21A92A945C19}" dt="2023-03-25T11:46:26.329" v="1695" actId="14100"/>
        <pc:sldMkLst>
          <pc:docMk/>
          <pc:sldMk cId="3192426493" sldId="261"/>
        </pc:sldMkLst>
        <pc:spChg chg="add del">
          <ac:chgData name="설 지환" userId="cebc7f9027994f55" providerId="LiveId" clId="{941E3E87-8C76-46BF-9A41-21A92A945C19}" dt="2023-03-25T11:07:54.727" v="1220"/>
          <ac:spMkLst>
            <pc:docMk/>
            <pc:sldMk cId="3192426493" sldId="261"/>
            <ac:spMk id="2" creationId="{B67AB6D0-E208-B808-BD13-92FEA2B5D039}"/>
          </ac:spMkLst>
        </pc:spChg>
        <pc:spChg chg="add del">
          <ac:chgData name="설 지환" userId="cebc7f9027994f55" providerId="LiveId" clId="{941E3E87-8C76-46BF-9A41-21A92A945C19}" dt="2023-03-25T11:07:58.451" v="1222" actId="478"/>
          <ac:spMkLst>
            <pc:docMk/>
            <pc:sldMk cId="3192426493" sldId="261"/>
            <ac:spMk id="3" creationId="{DBCB42FC-19D5-FE6C-AACC-1E762F0589B6}"/>
          </ac:spMkLst>
        </pc:spChg>
        <pc:spChg chg="add del">
          <ac:chgData name="설 지환" userId="cebc7f9027994f55" providerId="LiveId" clId="{941E3E87-8C76-46BF-9A41-21A92A945C19}" dt="2023-03-25T11:08:24.275" v="1226"/>
          <ac:spMkLst>
            <pc:docMk/>
            <pc:sldMk cId="3192426493" sldId="261"/>
            <ac:spMk id="4" creationId="{F89D89A0-0051-A736-6F5D-9E874FF10D38}"/>
          </ac:spMkLst>
        </pc:spChg>
        <pc:spChg chg="add del">
          <ac:chgData name="설 지환" userId="cebc7f9027994f55" providerId="LiveId" clId="{941E3E87-8C76-46BF-9A41-21A92A945C19}" dt="2023-03-25T11:08:50.925" v="1234"/>
          <ac:spMkLst>
            <pc:docMk/>
            <pc:sldMk cId="3192426493" sldId="261"/>
            <ac:spMk id="6" creationId="{72C238FB-678E-3F1D-86F7-083FE0ED6305}"/>
          </ac:spMkLst>
        </pc:spChg>
        <pc:spChg chg="add mod">
          <ac:chgData name="설 지환" userId="cebc7f9027994f55" providerId="LiveId" clId="{941E3E87-8C76-46BF-9A41-21A92A945C19}" dt="2023-03-25T11:10:11.424" v="1352" actId="20577"/>
          <ac:spMkLst>
            <pc:docMk/>
            <pc:sldMk cId="3192426493" sldId="261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26.329" v="1695" actId="14100"/>
          <ac:spMkLst>
            <pc:docMk/>
            <pc:sldMk cId="3192426493" sldId="261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11:08:31.657" v="1230" actId="14100"/>
          <ac:picMkLst>
            <pc:docMk/>
            <pc:sldMk cId="3192426493" sldId="261"/>
            <ac:picMk id="5" creationId="{811E0E7C-152E-6B2D-858A-A6C2BA5A0B52}"/>
          </ac:picMkLst>
        </pc:picChg>
        <pc:picChg chg="add mod">
          <ac:chgData name="설 지환" userId="cebc7f9027994f55" providerId="LiveId" clId="{941E3E87-8C76-46BF-9A41-21A92A945C19}" dt="2023-03-25T11:09:00.151" v="1238" actId="14100"/>
          <ac:picMkLst>
            <pc:docMk/>
            <pc:sldMk cId="3192426493" sldId="261"/>
            <ac:picMk id="7" creationId="{0DE9D38B-DFD9-36F3-7CC6-8BB340D2518C}"/>
          </ac:picMkLst>
        </pc:picChg>
      </pc:sldChg>
      <pc:sldChg chg="addSp delSp modSp add mod">
        <pc:chgData name="설 지환" userId="cebc7f9027994f55" providerId="LiveId" clId="{941E3E87-8C76-46BF-9A41-21A92A945C19}" dt="2023-03-25T10:28:36.500" v="867" actId="20577"/>
        <pc:sldMkLst>
          <pc:docMk/>
          <pc:sldMk cId="178210903" sldId="262"/>
        </pc:sldMkLst>
        <pc:spChg chg="add del">
          <ac:chgData name="설 지환" userId="cebc7f9027994f55" providerId="LiveId" clId="{941E3E87-8C76-46BF-9A41-21A92A945C19}" dt="2023-03-25T09:59:47.064" v="757"/>
          <ac:spMkLst>
            <pc:docMk/>
            <pc:sldMk cId="178210903" sldId="262"/>
            <ac:spMk id="2" creationId="{1EC303F2-1BC1-7DA8-0875-5DB7774A0ED0}"/>
          </ac:spMkLst>
        </pc:spChg>
        <pc:spChg chg="add del">
          <ac:chgData name="설 지환" userId="cebc7f9027994f55" providerId="LiveId" clId="{941E3E87-8C76-46BF-9A41-21A92A945C19}" dt="2023-03-25T09:59:48.160" v="759" actId="478"/>
          <ac:spMkLst>
            <pc:docMk/>
            <pc:sldMk cId="178210903" sldId="262"/>
            <ac:spMk id="3" creationId="{EC19E172-4209-BE37-CF5C-7056D893FDB4}"/>
          </ac:spMkLst>
        </pc:spChg>
        <pc:spChg chg="add del">
          <ac:chgData name="설 지환" userId="cebc7f9027994f55" providerId="LiveId" clId="{941E3E87-8C76-46BF-9A41-21A92A945C19}" dt="2023-03-25T09:59:58.308" v="763"/>
          <ac:spMkLst>
            <pc:docMk/>
            <pc:sldMk cId="178210903" sldId="262"/>
            <ac:spMk id="4" creationId="{80097550-51A0-8C58-A899-594F70CFCDBC}"/>
          </ac:spMkLst>
        </pc:spChg>
        <pc:spChg chg="add del">
          <ac:chgData name="설 지환" userId="cebc7f9027994f55" providerId="LiveId" clId="{941E3E87-8C76-46BF-9A41-21A92A945C19}" dt="2023-03-25T10:01:03.892" v="774"/>
          <ac:spMkLst>
            <pc:docMk/>
            <pc:sldMk cId="178210903" sldId="262"/>
            <ac:spMk id="6" creationId="{DB8F8840-0C89-69CD-3CCD-85198A0989A1}"/>
          </ac:spMkLst>
        </pc:spChg>
        <pc:spChg chg="add del mod">
          <ac:chgData name="설 지환" userId="cebc7f9027994f55" providerId="LiveId" clId="{941E3E87-8C76-46BF-9A41-21A92A945C19}" dt="2023-03-25T10:28:36.500" v="867" actId="20577"/>
          <ac:spMkLst>
            <pc:docMk/>
            <pc:sldMk cId="178210903" sldId="262"/>
            <ac:spMk id="8" creationId="{AC78CD4E-0128-059D-7188-F7DB581EC402}"/>
          </ac:spMkLst>
        </pc:spChg>
        <pc:spChg chg="add del">
          <ac:chgData name="설 지환" userId="cebc7f9027994f55" providerId="LiveId" clId="{941E3E87-8C76-46BF-9A41-21A92A945C19}" dt="2023-03-25T10:01:10.637" v="778" actId="478"/>
          <ac:spMkLst>
            <pc:docMk/>
            <pc:sldMk cId="178210903" sldId="262"/>
            <ac:spMk id="9" creationId="{D326A4F6-394E-68E3-EAD8-CC92CC195F8C}"/>
          </ac:spMkLst>
        </pc:spChg>
        <pc:spChg chg="add del">
          <ac:chgData name="설 지환" userId="cebc7f9027994f55" providerId="LiveId" clId="{941E3E87-8C76-46BF-9A41-21A92A945C19}" dt="2023-03-25T10:01:26.946" v="782"/>
          <ac:spMkLst>
            <pc:docMk/>
            <pc:sldMk cId="178210903" sldId="262"/>
            <ac:spMk id="10" creationId="{5E13C338-2C84-7050-51F4-53527837499D}"/>
          </ac:spMkLst>
        </pc:spChg>
        <pc:picChg chg="add mod">
          <ac:chgData name="설 지환" userId="cebc7f9027994f55" providerId="LiveId" clId="{941E3E87-8C76-46BF-9A41-21A92A945C19}" dt="2023-03-25T10:00:17.713" v="770" actId="1076"/>
          <ac:picMkLst>
            <pc:docMk/>
            <pc:sldMk cId="178210903" sldId="262"/>
            <ac:picMk id="5" creationId="{343D1EBA-AD91-996C-5576-0AFD703B3F62}"/>
          </ac:picMkLst>
        </pc:picChg>
        <pc:picChg chg="del">
          <ac:chgData name="설 지환" userId="cebc7f9027994f55" providerId="LiveId" clId="{941E3E87-8C76-46BF-9A41-21A92A945C19}" dt="2023-03-25T09:41:58.461" v="644" actId="478"/>
          <ac:picMkLst>
            <pc:docMk/>
            <pc:sldMk cId="178210903" sldId="262"/>
            <ac:picMk id="7" creationId="{78E8DE36-473B-1BF3-BF37-0787196A2E01}"/>
          </ac:picMkLst>
        </pc:picChg>
        <pc:picChg chg="add mod">
          <ac:chgData name="설 지환" userId="cebc7f9027994f55" providerId="LiveId" clId="{941E3E87-8C76-46BF-9A41-21A92A945C19}" dt="2023-03-25T10:27:39.941" v="857" actId="1076"/>
          <ac:picMkLst>
            <pc:docMk/>
            <pc:sldMk cId="178210903" sldId="262"/>
            <ac:picMk id="11" creationId="{727D9A73-8661-3A2A-4657-BB6235A44E3D}"/>
          </ac:picMkLst>
        </pc:picChg>
        <pc:picChg chg="add mod">
          <ac:chgData name="설 지환" userId="cebc7f9027994f55" providerId="LiveId" clId="{941E3E87-8C76-46BF-9A41-21A92A945C19}" dt="2023-03-25T10:27:59.696" v="864" actId="1076"/>
          <ac:picMkLst>
            <pc:docMk/>
            <pc:sldMk cId="178210903" sldId="262"/>
            <ac:picMk id="13" creationId="{A25FF35C-C8A4-95EF-A979-7A5EAC7B7AB7}"/>
          </ac:picMkLst>
        </pc:picChg>
        <pc:picChg chg="add mod">
          <ac:chgData name="설 지환" userId="cebc7f9027994f55" providerId="LiveId" clId="{941E3E87-8C76-46BF-9A41-21A92A945C19}" dt="2023-03-25T10:28:29.173" v="866" actId="1076"/>
          <ac:picMkLst>
            <pc:docMk/>
            <pc:sldMk cId="178210903" sldId="262"/>
            <ac:picMk id="15" creationId="{9B7EBA65-F3A1-C37C-F13D-A62C285FEABB}"/>
          </ac:picMkLst>
        </pc:picChg>
      </pc:sldChg>
      <pc:sldChg chg="add del">
        <pc:chgData name="설 지환" userId="cebc7f9027994f55" providerId="LiveId" clId="{941E3E87-8C76-46BF-9A41-21A92A945C19}" dt="2023-03-25T11:04:36.029" v="1209" actId="47"/>
        <pc:sldMkLst>
          <pc:docMk/>
          <pc:sldMk cId="4042875764" sldId="263"/>
        </pc:sldMkLst>
      </pc:sldChg>
      <pc:sldChg chg="addSp delSp modSp add mod">
        <pc:chgData name="설 지환" userId="cebc7f9027994f55" providerId="LiveId" clId="{941E3E87-8C76-46BF-9A41-21A92A945C19}" dt="2023-03-25T11:37:01.055" v="1606" actId="20577"/>
        <pc:sldMkLst>
          <pc:docMk/>
          <pc:sldMk cId="225549149" sldId="264"/>
        </pc:sldMkLst>
        <pc:spChg chg="add del">
          <ac:chgData name="설 지환" userId="cebc7f9027994f55" providerId="LiveId" clId="{941E3E87-8C76-46BF-9A41-21A92A945C19}" dt="2023-03-25T10:39:34.089" v="923"/>
          <ac:spMkLst>
            <pc:docMk/>
            <pc:sldMk cId="225549149" sldId="264"/>
            <ac:spMk id="2" creationId="{4B26B65A-0608-EC95-A31A-3908EA249DFA}"/>
          </ac:spMkLst>
        </pc:spChg>
        <pc:spChg chg="add del">
          <ac:chgData name="설 지환" userId="cebc7f9027994f55" providerId="LiveId" clId="{941E3E87-8C76-46BF-9A41-21A92A945C19}" dt="2023-03-25T10:39:35.662" v="925"/>
          <ac:spMkLst>
            <pc:docMk/>
            <pc:sldMk cId="225549149" sldId="264"/>
            <ac:spMk id="3" creationId="{B8CFE975-EC05-4004-0F92-06EFEC35B312}"/>
          </ac:spMkLst>
        </pc:spChg>
        <pc:spChg chg="add del">
          <ac:chgData name="설 지환" userId="cebc7f9027994f55" providerId="LiveId" clId="{941E3E87-8C76-46BF-9A41-21A92A945C19}" dt="2023-03-25T10:41:01.037" v="933"/>
          <ac:spMkLst>
            <pc:docMk/>
            <pc:sldMk cId="225549149" sldId="264"/>
            <ac:spMk id="6" creationId="{94AC1082-1655-4266-DFF2-CEB12BF341BD}"/>
          </ac:spMkLst>
        </pc:spChg>
        <pc:spChg chg="mod">
          <ac:chgData name="설 지환" userId="cebc7f9027994f55" providerId="LiveId" clId="{941E3E87-8C76-46BF-9A41-21A92A945C19}" dt="2023-03-25T11:37:01.055" v="1606" actId="20577"/>
          <ac:spMkLst>
            <pc:docMk/>
            <pc:sldMk cId="225549149" sldId="264"/>
            <ac:spMk id="8" creationId="{AC78CD4E-0128-059D-7188-F7DB581EC402}"/>
          </ac:spMkLst>
        </pc:spChg>
        <pc:picChg chg="add mod">
          <ac:chgData name="설 지환" userId="cebc7f9027994f55" providerId="LiveId" clId="{941E3E87-8C76-46BF-9A41-21A92A945C19}" dt="2023-03-25T10:39:46.526" v="929" actId="14100"/>
          <ac:picMkLst>
            <pc:docMk/>
            <pc:sldMk cId="225549149" sldId="264"/>
            <ac:picMk id="4" creationId="{65C2C11C-D17F-1031-90B8-57358FBB7829}"/>
          </ac:picMkLst>
        </pc:picChg>
        <pc:picChg chg="del">
          <ac:chgData name="설 지환" userId="cebc7f9027994f55" providerId="LiveId" clId="{941E3E87-8C76-46BF-9A41-21A92A945C19}" dt="2023-03-25T10:39:11.658" v="916" actId="478"/>
          <ac:picMkLst>
            <pc:docMk/>
            <pc:sldMk cId="225549149" sldId="264"/>
            <ac:picMk id="5" creationId="{343D1EBA-AD91-996C-5576-0AFD703B3F62}"/>
          </ac:picMkLst>
        </pc:picChg>
        <pc:picChg chg="add mod">
          <ac:chgData name="설 지환" userId="cebc7f9027994f55" providerId="LiveId" clId="{941E3E87-8C76-46BF-9A41-21A92A945C19}" dt="2023-03-25T10:41:11.938" v="937" actId="14100"/>
          <ac:picMkLst>
            <pc:docMk/>
            <pc:sldMk cId="225549149" sldId="264"/>
            <ac:picMk id="7" creationId="{1E08CE76-8878-62C3-11A6-FB4637D0CCCF}"/>
          </ac:picMkLst>
        </pc:picChg>
        <pc:picChg chg="add mod">
          <ac:chgData name="설 지환" userId="cebc7f9027994f55" providerId="LiveId" clId="{941E3E87-8C76-46BF-9A41-21A92A945C19}" dt="2023-03-25T10:42:55.790" v="989" actId="1076"/>
          <ac:picMkLst>
            <pc:docMk/>
            <pc:sldMk cId="225549149" sldId="264"/>
            <ac:picMk id="10" creationId="{3715BD47-E3BD-22F0-DF28-C0D5FF21DA3F}"/>
          </ac:picMkLst>
        </pc:picChg>
        <pc:picChg chg="del">
          <ac:chgData name="설 지환" userId="cebc7f9027994f55" providerId="LiveId" clId="{941E3E87-8C76-46BF-9A41-21A92A945C19}" dt="2023-03-25T10:39:12.709" v="917" actId="478"/>
          <ac:picMkLst>
            <pc:docMk/>
            <pc:sldMk cId="225549149" sldId="264"/>
            <ac:picMk id="11" creationId="{727D9A73-8661-3A2A-4657-BB6235A44E3D}"/>
          </ac:picMkLst>
        </pc:picChg>
        <pc:picChg chg="del">
          <ac:chgData name="설 지환" userId="cebc7f9027994f55" providerId="LiveId" clId="{941E3E87-8C76-46BF-9A41-21A92A945C19}" dt="2023-03-25T10:39:14.012" v="918" actId="478"/>
          <ac:picMkLst>
            <pc:docMk/>
            <pc:sldMk cId="225549149" sldId="264"/>
            <ac:picMk id="13" creationId="{A25FF35C-C8A4-95EF-A979-7A5EAC7B7AB7}"/>
          </ac:picMkLst>
        </pc:picChg>
        <pc:picChg chg="del">
          <ac:chgData name="설 지환" userId="cebc7f9027994f55" providerId="LiveId" clId="{941E3E87-8C76-46BF-9A41-21A92A945C19}" dt="2023-03-25T10:39:15.838" v="919" actId="478"/>
          <ac:picMkLst>
            <pc:docMk/>
            <pc:sldMk cId="225549149" sldId="264"/>
            <ac:picMk id="15" creationId="{9B7EBA65-F3A1-C37C-F13D-A62C285FEABB}"/>
          </ac:picMkLst>
        </pc:picChg>
      </pc:sldChg>
      <pc:sldChg chg="addSp delSp modSp add mod">
        <pc:chgData name="설 지환" userId="cebc7f9027994f55" providerId="LiveId" clId="{941E3E87-8C76-46BF-9A41-21A92A945C19}" dt="2023-03-25T11:05:45.217" v="1216" actId="1076"/>
        <pc:sldMkLst>
          <pc:docMk/>
          <pc:sldMk cId="884892950" sldId="265"/>
        </pc:sldMkLst>
        <pc:spChg chg="add del">
          <ac:chgData name="설 지환" userId="cebc7f9027994f55" providerId="LiveId" clId="{941E3E87-8C76-46BF-9A41-21A92A945C19}" dt="2023-03-25T10:55:21.164" v="1201"/>
          <ac:spMkLst>
            <pc:docMk/>
            <pc:sldMk cId="884892950" sldId="265"/>
            <ac:spMk id="2" creationId="{066AF7BA-EB96-5757-F9EB-23F4B55E44AC}"/>
          </ac:spMkLst>
        </pc:spChg>
        <pc:spChg chg="mod">
          <ac:chgData name="설 지환" userId="cebc7f9027994f55" providerId="LiveId" clId="{941E3E87-8C76-46BF-9A41-21A92A945C19}" dt="2023-03-25T10:55:03.177" v="1197" actId="20577"/>
          <ac:spMkLst>
            <pc:docMk/>
            <pc:sldMk cId="884892950" sldId="265"/>
            <ac:spMk id="8" creationId="{AC78CD4E-0128-059D-7188-F7DB581EC402}"/>
          </ac:spMkLst>
        </pc:spChg>
        <pc:picChg chg="add mod">
          <ac:chgData name="설 지환" userId="cebc7f9027994f55" providerId="LiveId" clId="{941E3E87-8C76-46BF-9A41-21A92A945C19}" dt="2023-03-25T11:03:42.579" v="1206" actId="14100"/>
          <ac:picMkLst>
            <pc:docMk/>
            <pc:sldMk cId="884892950" sldId="265"/>
            <ac:picMk id="3" creationId="{7E44AF06-7CE2-CF4F-DADA-0CB91AEB107B}"/>
          </ac:picMkLst>
        </pc:picChg>
        <pc:picChg chg="add mod">
          <ac:chgData name="설 지환" userId="cebc7f9027994f55" providerId="LiveId" clId="{941E3E87-8C76-46BF-9A41-21A92A945C19}" dt="2023-03-25T11:03:52.388" v="1208" actId="1076"/>
          <ac:picMkLst>
            <pc:docMk/>
            <pc:sldMk cId="884892950" sldId="265"/>
            <ac:picMk id="4" creationId="{93C8BC10-E055-69EC-6379-AAF6F6B86DBE}"/>
          </ac:picMkLst>
        </pc:picChg>
        <pc:picChg chg="del">
          <ac:chgData name="설 지환" userId="cebc7f9027994f55" providerId="LiveId" clId="{941E3E87-8C76-46BF-9A41-21A92A945C19}" dt="2023-03-25T10:54:57.263" v="1193" actId="478"/>
          <ac:picMkLst>
            <pc:docMk/>
            <pc:sldMk cId="884892950" sldId="265"/>
            <ac:picMk id="5" creationId="{343D1EBA-AD91-996C-5576-0AFD703B3F62}"/>
          </ac:picMkLst>
        </pc:picChg>
        <pc:picChg chg="add mod">
          <ac:chgData name="설 지환" userId="cebc7f9027994f55" providerId="LiveId" clId="{941E3E87-8C76-46BF-9A41-21A92A945C19}" dt="2023-03-25T11:05:45.217" v="1216" actId="1076"/>
          <ac:picMkLst>
            <pc:docMk/>
            <pc:sldMk cId="884892950" sldId="265"/>
            <ac:picMk id="6" creationId="{10081832-C314-BC7A-592E-BC13EBF9DF85}"/>
          </ac:picMkLst>
        </pc:picChg>
        <pc:picChg chg="del">
          <ac:chgData name="설 지환" userId="cebc7f9027994f55" providerId="LiveId" clId="{941E3E87-8C76-46BF-9A41-21A92A945C19}" dt="2023-03-25T10:54:58.490" v="1194" actId="478"/>
          <ac:picMkLst>
            <pc:docMk/>
            <pc:sldMk cId="884892950" sldId="265"/>
            <ac:picMk id="11" creationId="{727D9A73-8661-3A2A-4657-BB6235A44E3D}"/>
          </ac:picMkLst>
        </pc:picChg>
        <pc:picChg chg="del">
          <ac:chgData name="설 지환" userId="cebc7f9027994f55" providerId="LiveId" clId="{941E3E87-8C76-46BF-9A41-21A92A945C19}" dt="2023-03-25T10:55:01.135" v="1196" actId="478"/>
          <ac:picMkLst>
            <pc:docMk/>
            <pc:sldMk cId="884892950" sldId="265"/>
            <ac:picMk id="13" creationId="{A25FF35C-C8A4-95EF-A979-7A5EAC7B7AB7}"/>
          </ac:picMkLst>
        </pc:picChg>
        <pc:picChg chg="del">
          <ac:chgData name="설 지환" userId="cebc7f9027994f55" providerId="LiveId" clId="{941E3E87-8C76-46BF-9A41-21A92A945C19}" dt="2023-03-25T10:54:59.770" v="1195" actId="478"/>
          <ac:picMkLst>
            <pc:docMk/>
            <pc:sldMk cId="884892950" sldId="265"/>
            <ac:picMk id="15" creationId="{9B7EBA65-F3A1-C37C-F13D-A62C285FEABB}"/>
          </ac:picMkLst>
        </pc:picChg>
      </pc:sldChg>
      <pc:sldChg chg="addSp delSp modSp add mod">
        <pc:chgData name="설 지환" userId="cebc7f9027994f55" providerId="LiveId" clId="{941E3E87-8C76-46BF-9A41-21A92A945C19}" dt="2023-03-25T11:46:33.731" v="1697" actId="14100"/>
        <pc:sldMkLst>
          <pc:docMk/>
          <pc:sldMk cId="12074106" sldId="266"/>
        </pc:sldMkLst>
        <pc:spChg chg="add del">
          <ac:chgData name="설 지환" userId="cebc7f9027994f55" providerId="LiveId" clId="{941E3E87-8C76-46BF-9A41-21A92A945C19}" dt="2023-03-25T11:19:44.931" v="1387" actId="22"/>
          <ac:spMkLst>
            <pc:docMk/>
            <pc:sldMk cId="12074106" sldId="266"/>
            <ac:spMk id="3" creationId="{B58476F0-E682-A660-5D7A-B40E093E7F0E}"/>
          </ac:spMkLst>
        </pc:spChg>
        <pc:spChg chg="add del">
          <ac:chgData name="설 지환" userId="cebc7f9027994f55" providerId="LiveId" clId="{941E3E87-8C76-46BF-9A41-21A92A945C19}" dt="2023-03-25T11:21:48.979" v="1400"/>
          <ac:spMkLst>
            <pc:docMk/>
            <pc:sldMk cId="12074106" sldId="266"/>
            <ac:spMk id="4" creationId="{DBA25A98-8AD5-9565-ACDF-11016256C09C}"/>
          </ac:spMkLst>
        </pc:spChg>
        <pc:spChg chg="mod">
          <ac:chgData name="설 지환" userId="cebc7f9027994f55" providerId="LiveId" clId="{941E3E87-8C76-46BF-9A41-21A92A945C19}" dt="2023-03-25T11:23:21.588" v="1493" actId="20577"/>
          <ac:spMkLst>
            <pc:docMk/>
            <pc:sldMk cId="12074106" sldId="266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33.731" v="1697" actId="14100"/>
          <ac:spMkLst>
            <pc:docMk/>
            <pc:sldMk cId="12074106" sldId="266"/>
            <ac:spMk id="83" creationId="{00000000-0000-0000-0000-000000000000}"/>
          </ac:spMkLst>
        </pc:spChg>
        <pc:picChg chg="del">
          <ac:chgData name="설 지환" userId="cebc7f9027994f55" providerId="LiveId" clId="{941E3E87-8C76-46BF-9A41-21A92A945C19}" dt="2023-03-25T11:18:48.638" v="1356" actId="478"/>
          <ac:picMkLst>
            <pc:docMk/>
            <pc:sldMk cId="12074106" sldId="266"/>
            <ac:picMk id="5" creationId="{811E0E7C-152E-6B2D-858A-A6C2BA5A0B52}"/>
          </ac:picMkLst>
        </pc:picChg>
        <pc:picChg chg="add mod">
          <ac:chgData name="설 지환" userId="cebc7f9027994f55" providerId="LiveId" clId="{941E3E87-8C76-46BF-9A41-21A92A945C19}" dt="2023-03-25T11:22:06.247" v="1407" actId="1076"/>
          <ac:picMkLst>
            <pc:docMk/>
            <pc:sldMk cId="12074106" sldId="266"/>
            <ac:picMk id="6" creationId="{DA46BF54-12BD-1634-CB31-867CC3EF292E}"/>
          </ac:picMkLst>
        </pc:picChg>
        <pc:picChg chg="del">
          <ac:chgData name="설 지환" userId="cebc7f9027994f55" providerId="LiveId" clId="{941E3E87-8C76-46BF-9A41-21A92A945C19}" dt="2023-03-25T11:18:49.845" v="1357" actId="478"/>
          <ac:picMkLst>
            <pc:docMk/>
            <pc:sldMk cId="12074106" sldId="266"/>
            <ac:picMk id="7" creationId="{0DE9D38B-DFD9-36F3-7CC6-8BB340D2518C}"/>
          </ac:picMkLst>
        </pc:picChg>
        <pc:picChg chg="add mod">
          <ac:chgData name="설 지환" userId="cebc7f9027994f55" providerId="LiveId" clId="{941E3E87-8C76-46BF-9A41-21A92A945C19}" dt="2023-03-25T11:20:01.046" v="1391" actId="1076"/>
          <ac:picMkLst>
            <pc:docMk/>
            <pc:sldMk cId="12074106" sldId="266"/>
            <ac:picMk id="6146" creationId="{79096908-77AB-64D8-B7A7-361E82E97DA0}"/>
          </ac:picMkLst>
        </pc:picChg>
        <pc:picChg chg="add mod">
          <ac:chgData name="설 지환" userId="cebc7f9027994f55" providerId="LiveId" clId="{941E3E87-8C76-46BF-9A41-21A92A945C19}" dt="2023-03-25T11:21:33.580" v="1396" actId="1076"/>
          <ac:picMkLst>
            <pc:docMk/>
            <pc:sldMk cId="12074106" sldId="266"/>
            <ac:picMk id="6148" creationId="{CDCAE150-529E-4BB4-0D08-565D2C81CF2F}"/>
          </ac:picMkLst>
        </pc:picChg>
      </pc:sldChg>
      <pc:sldChg chg="addSp delSp modSp add mod">
        <pc:chgData name="설 지환" userId="cebc7f9027994f55" providerId="LiveId" clId="{941E3E87-8C76-46BF-9A41-21A92A945C19}" dt="2023-03-25T11:46:42.862" v="1699" actId="14100"/>
        <pc:sldMkLst>
          <pc:docMk/>
          <pc:sldMk cId="2760863308" sldId="267"/>
        </pc:sldMkLst>
        <pc:spChg chg="add del">
          <ac:chgData name="설 지환" userId="cebc7f9027994f55" providerId="LiveId" clId="{941E3E87-8C76-46BF-9A41-21A92A945C19}" dt="2023-03-25T11:24:00.811" v="1501"/>
          <ac:spMkLst>
            <pc:docMk/>
            <pc:sldMk cId="2760863308" sldId="267"/>
            <ac:spMk id="2" creationId="{93CA4AD7-D73C-73F8-044A-DF25115283CF}"/>
          </ac:spMkLst>
        </pc:spChg>
        <pc:spChg chg="mod">
          <ac:chgData name="설 지환" userId="cebc7f9027994f55" providerId="LiveId" clId="{941E3E87-8C76-46BF-9A41-21A92A945C19}" dt="2023-03-25T11:25:10.321" v="1551" actId="20577"/>
          <ac:spMkLst>
            <pc:docMk/>
            <pc:sldMk cId="2760863308" sldId="267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42.862" v="1699" actId="14100"/>
          <ac:spMkLst>
            <pc:docMk/>
            <pc:sldMk cId="2760863308" sldId="267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11:24:08.881" v="1505" actId="1076"/>
          <ac:picMkLst>
            <pc:docMk/>
            <pc:sldMk cId="2760863308" sldId="267"/>
            <ac:picMk id="3" creationId="{55B00A56-3F20-2A84-5AE8-B25F9EC8B8CC}"/>
          </ac:picMkLst>
        </pc:picChg>
        <pc:picChg chg="del">
          <ac:chgData name="설 지환" userId="cebc7f9027994f55" providerId="LiveId" clId="{941E3E87-8C76-46BF-9A41-21A92A945C19}" dt="2023-03-25T11:23:40.394" v="1495" actId="478"/>
          <ac:picMkLst>
            <pc:docMk/>
            <pc:sldMk cId="2760863308" sldId="267"/>
            <ac:picMk id="6" creationId="{DA46BF54-12BD-1634-CB31-867CC3EF292E}"/>
          </ac:picMkLst>
        </pc:picChg>
        <pc:picChg chg="del">
          <ac:chgData name="설 지환" userId="cebc7f9027994f55" providerId="LiveId" clId="{941E3E87-8C76-46BF-9A41-21A92A945C19}" dt="2023-03-25T11:23:41.320" v="1496" actId="478"/>
          <ac:picMkLst>
            <pc:docMk/>
            <pc:sldMk cId="2760863308" sldId="267"/>
            <ac:picMk id="6146" creationId="{79096908-77AB-64D8-B7A7-361E82E97DA0}"/>
          </ac:picMkLst>
        </pc:picChg>
        <pc:picChg chg="del">
          <ac:chgData name="설 지환" userId="cebc7f9027994f55" providerId="LiveId" clId="{941E3E87-8C76-46BF-9A41-21A92A945C19}" dt="2023-03-25T11:23:42.503" v="1497" actId="478"/>
          <ac:picMkLst>
            <pc:docMk/>
            <pc:sldMk cId="2760863308" sldId="267"/>
            <ac:picMk id="6148" creationId="{CDCAE150-529E-4BB4-0D08-565D2C81CF2F}"/>
          </ac:picMkLst>
        </pc:picChg>
      </pc:sldChg>
      <pc:sldChg chg="addSp delSp modSp add mod modNotesTx">
        <pc:chgData name="설 지환" userId="cebc7f9027994f55" providerId="LiveId" clId="{941E3E87-8C76-46BF-9A41-21A92A945C19}" dt="2023-03-27T13:40:34.705" v="3131" actId="20577"/>
        <pc:sldMkLst>
          <pc:docMk/>
          <pc:sldMk cId="3340195665" sldId="268"/>
        </pc:sldMkLst>
        <pc:spChg chg="add del">
          <ac:chgData name="설 지환" userId="cebc7f9027994f55" providerId="LiveId" clId="{941E3E87-8C76-46BF-9A41-21A92A945C19}" dt="2023-03-25T11:33:11.355" v="1557"/>
          <ac:spMkLst>
            <pc:docMk/>
            <pc:sldMk cId="3340195665" sldId="268"/>
            <ac:spMk id="2" creationId="{2964A210-5BE1-A858-4F54-C22EC3FA7922}"/>
          </ac:spMkLst>
        </pc:spChg>
        <pc:spChg chg="mod">
          <ac:chgData name="설 지환" userId="cebc7f9027994f55" providerId="LiveId" clId="{941E3E87-8C76-46BF-9A41-21A92A945C19}" dt="2023-03-25T11:43:37.111" v="1692" actId="20577"/>
          <ac:spMkLst>
            <pc:docMk/>
            <pc:sldMk cId="3340195665" sldId="268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51.398" v="1701" actId="14100"/>
          <ac:spMkLst>
            <pc:docMk/>
            <pc:sldMk cId="3340195665" sldId="268"/>
            <ac:spMk id="83" creationId="{00000000-0000-0000-0000-000000000000}"/>
          </ac:spMkLst>
        </pc:spChg>
        <pc:picChg chg="del">
          <ac:chgData name="설 지환" userId="cebc7f9027994f55" providerId="LiveId" clId="{941E3E87-8C76-46BF-9A41-21A92A945C19}" dt="2023-03-25T11:33:08.399" v="1553" actId="478"/>
          <ac:picMkLst>
            <pc:docMk/>
            <pc:sldMk cId="3340195665" sldId="268"/>
            <ac:picMk id="3" creationId="{55B00A56-3F20-2A84-5AE8-B25F9EC8B8CC}"/>
          </ac:picMkLst>
        </pc:picChg>
        <pc:picChg chg="add mod">
          <ac:chgData name="설 지환" userId="cebc7f9027994f55" providerId="LiveId" clId="{941E3E87-8C76-46BF-9A41-21A92A945C19}" dt="2023-03-25T11:43:08.520" v="1629" actId="1076"/>
          <ac:picMkLst>
            <pc:docMk/>
            <pc:sldMk cId="3340195665" sldId="268"/>
            <ac:picMk id="4" creationId="{A418F52E-26B3-2D19-588F-B9CA9930B1E5}"/>
          </ac:picMkLst>
        </pc:picChg>
      </pc:sldChg>
      <pc:sldChg chg="addSp delSp modSp add mod modNotesTx">
        <pc:chgData name="설 지환" userId="cebc7f9027994f55" providerId="LiveId" clId="{941E3E87-8C76-46BF-9A41-21A92A945C19}" dt="2023-03-27T13:30:15.248" v="2492" actId="20577"/>
        <pc:sldMkLst>
          <pc:docMk/>
          <pc:sldMk cId="1196379734" sldId="269"/>
        </pc:sldMkLst>
        <pc:spChg chg="add del">
          <ac:chgData name="설 지환" userId="cebc7f9027994f55" providerId="LiveId" clId="{941E3E87-8C76-46BF-9A41-21A92A945C19}" dt="2023-03-25T11:54:11.663" v="1745"/>
          <ac:spMkLst>
            <pc:docMk/>
            <pc:sldMk cId="1196379734" sldId="269"/>
            <ac:spMk id="5" creationId="{27737ECB-7F0D-0599-111B-4424B68B4989}"/>
          </ac:spMkLst>
        </pc:spChg>
        <pc:spChg chg="mod">
          <ac:chgData name="설 지환" userId="cebc7f9027994f55" providerId="LiveId" clId="{941E3E87-8C76-46BF-9A41-21A92A945C19}" dt="2023-03-25T11:50:18.854" v="1738" actId="20577"/>
          <ac:spMkLst>
            <pc:docMk/>
            <pc:sldMk cId="1196379734" sldId="269"/>
            <ac:spMk id="8" creationId="{785501B9-F475-5279-3841-17D10E8BAC12}"/>
          </ac:spMkLst>
        </pc:spChg>
        <pc:picChg chg="add mod">
          <ac:chgData name="설 지환" userId="cebc7f9027994f55" providerId="LiveId" clId="{941E3E87-8C76-46BF-9A41-21A92A945C19}" dt="2023-03-25T11:50:25.617" v="1741" actId="1076"/>
          <ac:picMkLst>
            <pc:docMk/>
            <pc:sldMk cId="1196379734" sldId="269"/>
            <ac:picMk id="3" creationId="{BD653FA2-A0D6-FEAE-1194-71A8B33D2C3D}"/>
          </ac:picMkLst>
        </pc:picChg>
        <pc:picChg chg="del">
          <ac:chgData name="설 지환" userId="cebc7f9027994f55" providerId="LiveId" clId="{941E3E87-8C76-46BF-9A41-21A92A945C19}" dt="2023-03-25T11:46:55.018" v="1702" actId="478"/>
          <ac:picMkLst>
            <pc:docMk/>
            <pc:sldMk cId="1196379734" sldId="269"/>
            <ac:picMk id="4" creationId="{A418F52E-26B3-2D19-588F-B9CA9930B1E5}"/>
          </ac:picMkLst>
        </pc:picChg>
        <pc:picChg chg="add mod">
          <ac:chgData name="설 지환" userId="cebc7f9027994f55" providerId="LiveId" clId="{941E3E87-8C76-46BF-9A41-21A92A945C19}" dt="2023-03-25T11:54:22.533" v="1748" actId="1076"/>
          <ac:picMkLst>
            <pc:docMk/>
            <pc:sldMk cId="1196379734" sldId="269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1:56:18.503" v="1752" actId="1076"/>
          <ac:picMkLst>
            <pc:docMk/>
            <pc:sldMk cId="1196379734" sldId="269"/>
            <ac:picMk id="9220" creationId="{F20EF45E-55D5-40E0-4294-6C8B83760F6F}"/>
          </ac:picMkLst>
        </pc:picChg>
      </pc:sldChg>
      <pc:sldChg chg="addSp delSp modSp add mod modNotesTx">
        <pc:chgData name="설 지환" userId="cebc7f9027994f55" providerId="LiveId" clId="{941E3E87-8C76-46BF-9A41-21A92A945C19}" dt="2023-03-27T13:46:37.785" v="3132" actId="20577"/>
        <pc:sldMkLst>
          <pc:docMk/>
          <pc:sldMk cId="1381299820" sldId="270"/>
        </pc:sldMkLst>
        <pc:spChg chg="add del">
          <ac:chgData name="설 지환" userId="cebc7f9027994f55" providerId="LiveId" clId="{941E3E87-8C76-46BF-9A41-21A92A945C19}" dt="2023-03-25T12:03:43.602" v="1823"/>
          <ac:spMkLst>
            <pc:docMk/>
            <pc:sldMk cId="1381299820" sldId="270"/>
            <ac:spMk id="2" creationId="{4BE3C194-2A8C-CDDF-0DC0-7FFD16C21EB8}"/>
          </ac:spMkLst>
        </pc:spChg>
        <pc:spChg chg="mod">
          <ac:chgData name="설 지환" userId="cebc7f9027994f55" providerId="LiveId" clId="{941E3E87-8C76-46BF-9A41-21A92A945C19}" dt="2023-03-25T12:08:06.455" v="1848" actId="20577"/>
          <ac:spMkLst>
            <pc:docMk/>
            <pc:sldMk cId="1381299820" sldId="270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03:37.471" v="1818" actId="478"/>
          <ac:picMkLst>
            <pc:docMk/>
            <pc:sldMk cId="1381299820" sldId="270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03:52.731" v="1826" actId="1076"/>
          <ac:picMkLst>
            <pc:docMk/>
            <pc:sldMk cId="1381299820" sldId="270"/>
            <ac:picMk id="4" creationId="{C4AA4EFE-AD6D-305B-DD1C-8F444DB637B7}"/>
          </ac:picMkLst>
        </pc:picChg>
        <pc:picChg chg="del">
          <ac:chgData name="설 지환" userId="cebc7f9027994f55" providerId="LiveId" clId="{941E3E87-8C76-46BF-9A41-21A92A945C19}" dt="2023-03-25T12:03:38.957" v="1819" actId="478"/>
          <ac:picMkLst>
            <pc:docMk/>
            <pc:sldMk cId="1381299820" sldId="270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2:09:02.866" v="1857" actId="1076"/>
          <ac:picMkLst>
            <pc:docMk/>
            <pc:sldMk cId="1381299820" sldId="270"/>
            <ac:picMk id="7" creationId="{19CFF382-4F00-2014-B0C3-AECF9099521A}"/>
          </ac:picMkLst>
        </pc:picChg>
        <pc:picChg chg="del">
          <ac:chgData name="설 지환" userId="cebc7f9027994f55" providerId="LiveId" clId="{941E3E87-8C76-46BF-9A41-21A92A945C19}" dt="2023-03-25T12:03:34.671" v="1817" actId="478"/>
          <ac:picMkLst>
            <pc:docMk/>
            <pc:sldMk cId="1381299820" sldId="270"/>
            <ac:picMk id="9220" creationId="{F20EF45E-55D5-40E0-4294-6C8B83760F6F}"/>
          </ac:picMkLst>
        </pc:picChg>
        <pc:picChg chg="add mod">
          <ac:chgData name="설 지환" userId="cebc7f9027994f55" providerId="LiveId" clId="{941E3E87-8C76-46BF-9A41-21A92A945C19}" dt="2023-03-25T12:06:11.538" v="1830" actId="1076"/>
          <ac:picMkLst>
            <pc:docMk/>
            <pc:sldMk cId="1381299820" sldId="270"/>
            <ac:picMk id="10244" creationId="{8154F1F3-7BA2-7D98-D851-0C07C49EFB45}"/>
          </ac:picMkLst>
        </pc:picChg>
        <pc:picChg chg="add mod">
          <ac:chgData name="설 지환" userId="cebc7f9027994f55" providerId="LiveId" clId="{941E3E87-8C76-46BF-9A41-21A92A945C19}" dt="2023-03-25T12:08:53.023" v="1854" actId="1076"/>
          <ac:picMkLst>
            <pc:docMk/>
            <pc:sldMk cId="1381299820" sldId="270"/>
            <ac:picMk id="10246" creationId="{AA043090-0A5C-B45A-9EBB-A7B383F3E4FA}"/>
          </ac:picMkLst>
        </pc:picChg>
      </pc:sldChg>
      <pc:sldChg chg="addSp delSp modSp add mod modNotesTx">
        <pc:chgData name="설 지환" userId="cebc7f9027994f55" providerId="LiveId" clId="{941E3E87-8C76-46BF-9A41-21A92A945C19}" dt="2023-03-27T13:34:17.791" v="2765" actId="20577"/>
        <pc:sldMkLst>
          <pc:docMk/>
          <pc:sldMk cId="2745893360" sldId="271"/>
        </pc:sldMkLst>
        <pc:spChg chg="add del">
          <ac:chgData name="설 지환" userId="cebc7f9027994f55" providerId="LiveId" clId="{941E3E87-8C76-46BF-9A41-21A92A945C19}" dt="2023-03-25T12:10:06.704" v="1885"/>
          <ac:spMkLst>
            <pc:docMk/>
            <pc:sldMk cId="2745893360" sldId="271"/>
            <ac:spMk id="2" creationId="{F47A9D01-05EC-FFFA-C757-039708E62338}"/>
          </ac:spMkLst>
        </pc:spChg>
        <pc:spChg chg="mod">
          <ac:chgData name="설 지환" userId="cebc7f9027994f55" providerId="LiveId" clId="{941E3E87-8C76-46BF-9A41-21A92A945C19}" dt="2023-03-25T12:11:57.727" v="1962" actId="113"/>
          <ac:spMkLst>
            <pc:docMk/>
            <pc:sldMk cId="2745893360" sldId="271"/>
            <ac:spMk id="8" creationId="{785501B9-F475-5279-3841-17D10E8BAC12}"/>
          </ac:spMkLst>
        </pc:spChg>
        <pc:picChg chg="add mod">
          <ac:chgData name="설 지환" userId="cebc7f9027994f55" providerId="LiveId" clId="{941E3E87-8C76-46BF-9A41-21A92A945C19}" dt="2023-03-25T12:10:15.541" v="1888" actId="1076"/>
          <ac:picMkLst>
            <pc:docMk/>
            <pc:sldMk cId="2745893360" sldId="271"/>
            <ac:picMk id="3" creationId="{2C66AAC2-4575-F11B-F033-4E0E0656E002}"/>
          </ac:picMkLst>
        </pc:picChg>
        <pc:picChg chg="del">
          <ac:chgData name="설 지환" userId="cebc7f9027994f55" providerId="LiveId" clId="{941E3E87-8C76-46BF-9A41-21A92A945C19}" dt="2023-03-25T12:09:59.712" v="1878" actId="478"/>
          <ac:picMkLst>
            <pc:docMk/>
            <pc:sldMk cId="2745893360" sldId="271"/>
            <ac:picMk id="4" creationId="{C4AA4EFE-AD6D-305B-DD1C-8F444DB637B7}"/>
          </ac:picMkLst>
        </pc:picChg>
        <pc:picChg chg="del">
          <ac:chgData name="설 지환" userId="cebc7f9027994f55" providerId="LiveId" clId="{941E3E87-8C76-46BF-9A41-21A92A945C19}" dt="2023-03-25T12:10:03.671" v="1881" actId="478"/>
          <ac:picMkLst>
            <pc:docMk/>
            <pc:sldMk cId="2745893360" sldId="271"/>
            <ac:picMk id="7" creationId="{19CFF382-4F00-2014-B0C3-AECF9099521A}"/>
          </ac:picMkLst>
        </pc:picChg>
        <pc:picChg chg="del">
          <ac:chgData name="설 지환" userId="cebc7f9027994f55" providerId="LiveId" clId="{941E3E87-8C76-46BF-9A41-21A92A945C19}" dt="2023-03-25T12:10:01.236" v="1879" actId="478"/>
          <ac:picMkLst>
            <pc:docMk/>
            <pc:sldMk cId="2745893360" sldId="271"/>
            <ac:picMk id="10244" creationId="{8154F1F3-7BA2-7D98-D851-0C07C49EFB45}"/>
          </ac:picMkLst>
        </pc:picChg>
        <pc:picChg chg="del">
          <ac:chgData name="설 지환" userId="cebc7f9027994f55" providerId="LiveId" clId="{941E3E87-8C76-46BF-9A41-21A92A945C19}" dt="2023-03-25T12:10:02.330" v="1880" actId="478"/>
          <ac:picMkLst>
            <pc:docMk/>
            <pc:sldMk cId="2745893360" sldId="271"/>
            <ac:picMk id="10246" creationId="{AA043090-0A5C-B45A-9EBB-A7B383F3E4FA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5:59.270" v="2908" actId="20577"/>
        <pc:sldMkLst>
          <pc:docMk/>
          <pc:sldMk cId="1663824912" sldId="272"/>
        </pc:sldMkLst>
        <pc:spChg chg="add del">
          <ac:chgData name="설 지환" userId="cebc7f9027994f55" providerId="LiveId" clId="{941E3E87-8C76-46BF-9A41-21A92A945C19}" dt="2023-03-25T12:24:45.975" v="2020"/>
          <ac:spMkLst>
            <pc:docMk/>
            <pc:sldMk cId="1663824912" sldId="272"/>
            <ac:spMk id="5" creationId="{BEB6EB7D-007F-7CC5-1F5B-D86B7722F54E}"/>
          </ac:spMkLst>
        </pc:spChg>
        <pc:spChg chg="add del">
          <ac:chgData name="설 지환" userId="cebc7f9027994f55" providerId="LiveId" clId="{941E3E87-8C76-46BF-9A41-21A92A945C19}" dt="2023-03-25T12:25:37.148" v="2028"/>
          <ac:spMkLst>
            <pc:docMk/>
            <pc:sldMk cId="1663824912" sldId="272"/>
            <ac:spMk id="7" creationId="{C5DC8A0A-6BF6-84C0-CC92-F599580A9CE3}"/>
          </ac:spMkLst>
        </pc:spChg>
        <pc:spChg chg="mod">
          <ac:chgData name="설 지환" userId="cebc7f9027994f55" providerId="LiveId" clId="{941E3E87-8C76-46BF-9A41-21A92A945C19}" dt="2023-03-25T12:25:54.042" v="2046" actId="20577"/>
          <ac:spMkLst>
            <pc:docMk/>
            <pc:sldMk cId="1663824912" sldId="272"/>
            <ac:spMk id="8" creationId="{785501B9-F475-5279-3841-17D10E8BAC12}"/>
          </ac:spMkLst>
        </pc:spChg>
        <pc:spChg chg="add del">
          <ac:chgData name="설 지환" userId="cebc7f9027994f55" providerId="LiveId" clId="{941E3E87-8C76-46BF-9A41-21A92A945C19}" dt="2023-03-25T12:26:41.841" v="2052"/>
          <ac:spMkLst>
            <pc:docMk/>
            <pc:sldMk cId="1663824912" sldId="272"/>
            <ac:spMk id="10" creationId="{958B87C9-3E27-0646-5482-52EDAE0B3F34}"/>
          </ac:spMkLst>
        </pc:spChg>
        <pc:picChg chg="del">
          <ac:chgData name="설 지환" userId="cebc7f9027994f55" providerId="LiveId" clId="{941E3E87-8C76-46BF-9A41-21A92A945C19}" dt="2023-03-25T12:23:43.432" v="1973" actId="478"/>
          <ac:picMkLst>
            <pc:docMk/>
            <pc:sldMk cId="1663824912" sldId="272"/>
            <ac:picMk id="3" creationId="{2C66AAC2-4575-F11B-F033-4E0E0656E002}"/>
          </ac:picMkLst>
        </pc:picChg>
        <pc:picChg chg="add mod">
          <ac:chgData name="설 지환" userId="cebc7f9027994f55" providerId="LiveId" clId="{941E3E87-8C76-46BF-9A41-21A92A945C19}" dt="2023-03-25T12:27:02.584" v="2059" actId="1076"/>
          <ac:picMkLst>
            <pc:docMk/>
            <pc:sldMk cId="1663824912" sldId="272"/>
            <ac:picMk id="4" creationId="{232E40DA-C591-A00A-3982-6C493A427B96}"/>
          </ac:picMkLst>
        </pc:picChg>
        <pc:picChg chg="add mod">
          <ac:chgData name="설 지환" userId="cebc7f9027994f55" providerId="LiveId" clId="{941E3E87-8C76-46BF-9A41-21A92A945C19}" dt="2023-03-25T12:26:03.820" v="2048" actId="14100"/>
          <ac:picMkLst>
            <pc:docMk/>
            <pc:sldMk cId="1663824912" sldId="272"/>
            <ac:picMk id="6" creationId="{C3BE0CE9-5CAE-4D5A-48ED-4E566CE520B7}"/>
          </ac:picMkLst>
        </pc:picChg>
        <pc:picChg chg="add mod">
          <ac:chgData name="설 지환" userId="cebc7f9027994f55" providerId="LiveId" clId="{941E3E87-8C76-46BF-9A41-21A92A945C19}" dt="2023-03-25T12:25:46.112" v="2031" actId="1076"/>
          <ac:picMkLst>
            <pc:docMk/>
            <pc:sldMk cId="1663824912" sldId="272"/>
            <ac:picMk id="9" creationId="{905CBAEB-48D8-812A-987A-511332ECBACE}"/>
          </ac:picMkLst>
        </pc:picChg>
        <pc:picChg chg="add mod">
          <ac:chgData name="설 지환" userId="cebc7f9027994f55" providerId="LiveId" clId="{941E3E87-8C76-46BF-9A41-21A92A945C19}" dt="2023-03-25T12:26:57.166" v="2058" actId="1076"/>
          <ac:picMkLst>
            <pc:docMk/>
            <pc:sldMk cId="1663824912" sldId="272"/>
            <ac:picMk id="11" creationId="{CFCF60A5-5655-383F-1121-43137B5FFBBC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7:14.260" v="3080" actId="20577"/>
        <pc:sldMkLst>
          <pc:docMk/>
          <pc:sldMk cId="2776097655" sldId="273"/>
        </pc:sldMkLst>
        <pc:spChg chg="add del">
          <ac:chgData name="설 지환" userId="cebc7f9027994f55" providerId="LiveId" clId="{941E3E87-8C76-46BF-9A41-21A92A945C19}" dt="2023-03-25T12:41:19.719" v="2189"/>
          <ac:spMkLst>
            <pc:docMk/>
            <pc:sldMk cId="2776097655" sldId="273"/>
            <ac:spMk id="2" creationId="{FEB64FDC-FA5D-3ABB-3613-DE7084B1A024}"/>
          </ac:spMkLst>
        </pc:spChg>
        <pc:spChg chg="mod">
          <ac:chgData name="설 지환" userId="cebc7f9027994f55" providerId="LiveId" clId="{941E3E87-8C76-46BF-9A41-21A92A945C19}" dt="2023-03-25T12:42:42.078" v="2249" actId="20577"/>
          <ac:spMkLst>
            <pc:docMk/>
            <pc:sldMk cId="2776097655" sldId="273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29:03.620" v="2104" actId="478"/>
          <ac:picMkLst>
            <pc:docMk/>
            <pc:sldMk cId="2776097655" sldId="273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42:46.925" v="2250" actId="14100"/>
          <ac:picMkLst>
            <pc:docMk/>
            <pc:sldMk cId="2776097655" sldId="273"/>
            <ac:picMk id="4" creationId="{A83E92D5-1658-7358-048E-F12CA8262EC6}"/>
          </ac:picMkLst>
        </pc:picChg>
        <pc:picChg chg="del">
          <ac:chgData name="설 지환" userId="cebc7f9027994f55" providerId="LiveId" clId="{941E3E87-8C76-46BF-9A41-21A92A945C19}" dt="2023-03-25T12:29:31.431" v="2184" actId="478"/>
          <ac:picMkLst>
            <pc:docMk/>
            <pc:sldMk cId="2776097655" sldId="273"/>
            <ac:picMk id="6" creationId="{420C7F52-3ACA-0500-FAB9-0BEBB617F264}"/>
          </ac:picMkLst>
        </pc:picChg>
        <pc:picChg chg="del">
          <ac:chgData name="설 지환" userId="cebc7f9027994f55" providerId="LiveId" clId="{941E3E87-8C76-46BF-9A41-21A92A945C19}" dt="2023-03-25T12:29:32.558" v="2185" actId="478"/>
          <ac:picMkLst>
            <pc:docMk/>
            <pc:sldMk cId="2776097655" sldId="273"/>
            <ac:picMk id="9220" creationId="{F20EF45E-55D5-40E0-4294-6C8B83760F6F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7:40.028" v="3112" actId="20577"/>
        <pc:sldMkLst>
          <pc:docMk/>
          <pc:sldMk cId="2483838547" sldId="274"/>
        </pc:sldMkLst>
        <pc:spChg chg="add del">
          <ac:chgData name="설 지환" userId="cebc7f9027994f55" providerId="LiveId" clId="{941E3E87-8C76-46BF-9A41-21A92A945C19}" dt="2023-03-25T12:45:39.867" v="2316"/>
          <ac:spMkLst>
            <pc:docMk/>
            <pc:sldMk cId="2483838547" sldId="274"/>
            <ac:spMk id="2" creationId="{E9BB1CFC-B815-C719-2617-FD67FF7A4202}"/>
          </ac:spMkLst>
        </pc:spChg>
        <pc:spChg chg="add del">
          <ac:chgData name="설 지환" userId="cebc7f9027994f55" providerId="LiveId" clId="{941E3E87-8C76-46BF-9A41-21A92A945C19}" dt="2023-03-25T12:46:15.931" v="2326"/>
          <ac:spMkLst>
            <pc:docMk/>
            <pc:sldMk cId="2483838547" sldId="274"/>
            <ac:spMk id="5" creationId="{1C4A7F36-24B8-81F8-AB30-568BE0CE867E}"/>
          </ac:spMkLst>
        </pc:spChg>
        <pc:spChg chg="mod">
          <ac:chgData name="설 지환" userId="cebc7f9027994f55" providerId="LiveId" clId="{941E3E87-8C76-46BF-9A41-21A92A945C19}" dt="2023-03-25T12:45:18.297" v="2309" actId="20577"/>
          <ac:spMkLst>
            <pc:docMk/>
            <pc:sldMk cId="2483838547" sldId="274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45:21.518" v="2311" actId="478"/>
          <ac:picMkLst>
            <pc:docMk/>
            <pc:sldMk cId="2483838547" sldId="274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45:58.880" v="2322" actId="14100"/>
          <ac:picMkLst>
            <pc:docMk/>
            <pc:sldMk cId="2483838547" sldId="274"/>
            <ac:picMk id="4" creationId="{AC752587-645C-BC1C-D8A1-7F309EF2BF94}"/>
          </ac:picMkLst>
        </pc:picChg>
        <pc:picChg chg="del">
          <ac:chgData name="설 지환" userId="cebc7f9027994f55" providerId="LiveId" clId="{941E3E87-8C76-46BF-9A41-21A92A945C19}" dt="2023-03-25T12:45:20.270" v="2310" actId="478"/>
          <ac:picMkLst>
            <pc:docMk/>
            <pc:sldMk cId="2483838547" sldId="274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2:46:22.043" v="2329" actId="1076"/>
          <ac:picMkLst>
            <pc:docMk/>
            <pc:sldMk cId="2483838547" sldId="274"/>
            <ac:picMk id="7" creationId="{89269286-1DE4-3BE3-7847-B83520A84554}"/>
          </ac:picMkLst>
        </pc:picChg>
        <pc:picChg chg="del">
          <ac:chgData name="설 지환" userId="cebc7f9027994f55" providerId="LiveId" clId="{941E3E87-8C76-46BF-9A41-21A92A945C19}" dt="2023-03-25T12:45:22.413" v="2312" actId="478"/>
          <ac:picMkLst>
            <pc:docMk/>
            <pc:sldMk cId="2483838547" sldId="274"/>
            <ac:picMk id="9220" creationId="{F20EF45E-55D5-40E0-4294-6C8B83760F6F}"/>
          </ac:picMkLst>
        </pc:picChg>
      </pc:sldChg>
      <pc:sldChg chg="add">
        <pc:chgData name="설 지환" userId="cebc7f9027994f55" providerId="LiveId" clId="{941E3E87-8C76-46BF-9A41-21A92A945C19}" dt="2023-03-25T12:48:28.238" v="2330" actId="2890"/>
        <pc:sldMkLst>
          <pc:docMk/>
          <pc:sldMk cId="1373026534" sldId="275"/>
        </pc:sldMkLst>
      </pc:sldChg>
      <pc:sldChg chg="add">
        <pc:chgData name="설 지환" userId="cebc7f9027994f55" providerId="LiveId" clId="{941E3E87-8C76-46BF-9A41-21A92A945C19}" dt="2023-03-25T12:48:30.872" v="2331" actId="2890"/>
        <pc:sldMkLst>
          <pc:docMk/>
          <pc:sldMk cId="1264099253" sldId="276"/>
        </pc:sldMkLst>
      </pc:sldChg>
    </pc:docChg>
  </pc:docChgLst>
  <pc:docChgLst>
    <pc:chgData name="WON DONGYEON" userId="7aedfcb6e0072095" providerId="LiveId" clId="{D08BDDD5-EB89-4AB6-8E5F-048F4342534B}"/>
    <pc:docChg chg="undo custSel addSld delSld modSld">
      <pc:chgData name="WON DONGYEON" userId="7aedfcb6e0072095" providerId="LiveId" clId="{D08BDDD5-EB89-4AB6-8E5F-048F4342534B}" dt="2023-03-26T04:32:49.339" v="957" actId="20577"/>
      <pc:docMkLst>
        <pc:docMk/>
      </pc:docMkLst>
      <pc:sldChg chg="addSp modSp mod">
        <pc:chgData name="WON DONGYEON" userId="7aedfcb6e0072095" providerId="LiveId" clId="{D08BDDD5-EB89-4AB6-8E5F-048F4342534B}" dt="2023-03-26T04:18:06.921" v="575" actId="1035"/>
        <pc:sldMkLst>
          <pc:docMk/>
          <pc:sldMk cId="0" sldId="259"/>
        </pc:sldMkLst>
        <pc:spChg chg="add mod">
          <ac:chgData name="WON DONGYEON" userId="7aedfcb6e0072095" providerId="LiveId" clId="{D08BDDD5-EB89-4AB6-8E5F-048F4342534B}" dt="2023-03-26T04:18:00.940" v="567" actId="1035"/>
          <ac:spMkLst>
            <pc:docMk/>
            <pc:sldMk cId="0" sldId="259"/>
            <ac:spMk id="2" creationId="{5F4A28A2-5562-4AA0-983A-0A770DD4F95B}"/>
          </ac:spMkLst>
        </pc:spChg>
        <pc:spChg chg="add mod">
          <ac:chgData name="WON DONGYEON" userId="7aedfcb6e0072095" providerId="LiveId" clId="{D08BDDD5-EB89-4AB6-8E5F-048F4342534B}" dt="2023-03-26T04:18:06.921" v="575" actId="1035"/>
          <ac:spMkLst>
            <pc:docMk/>
            <pc:sldMk cId="0" sldId="259"/>
            <ac:spMk id="9" creationId="{5E54A27F-1FBF-460A-8323-53EA92B584C6}"/>
          </ac:spMkLst>
        </pc:spChg>
      </pc:sldChg>
      <pc:sldChg chg="del">
        <pc:chgData name="WON DONGYEON" userId="7aedfcb6e0072095" providerId="LiveId" clId="{D08BDDD5-EB89-4AB6-8E5F-048F4342534B}" dt="2023-03-26T03:46:49.692" v="5" actId="47"/>
        <pc:sldMkLst>
          <pc:docMk/>
          <pc:sldMk cId="2433055311" sldId="260"/>
        </pc:sldMkLst>
      </pc:sldChg>
      <pc:sldChg chg="add del">
        <pc:chgData name="WON DONGYEON" userId="7aedfcb6e0072095" providerId="LiveId" clId="{D08BDDD5-EB89-4AB6-8E5F-048F4342534B}" dt="2023-03-26T04:24:36.946" v="579" actId="47"/>
        <pc:sldMkLst>
          <pc:docMk/>
          <pc:sldMk cId="225549149" sldId="264"/>
        </pc:sldMkLst>
      </pc:sldChg>
      <pc:sldChg chg="del">
        <pc:chgData name="WON DONGYEON" userId="7aedfcb6e0072095" providerId="LiveId" clId="{D08BDDD5-EB89-4AB6-8E5F-048F4342534B}" dt="2023-03-26T04:24:08.338" v="576" actId="47"/>
        <pc:sldMkLst>
          <pc:docMk/>
          <pc:sldMk cId="884892950" sldId="265"/>
        </pc:sldMkLst>
      </pc:sldChg>
      <pc:sldChg chg="del">
        <pc:chgData name="WON DONGYEON" userId="7aedfcb6e0072095" providerId="LiveId" clId="{D08BDDD5-EB89-4AB6-8E5F-048F4342534B}" dt="2023-03-26T03:46:50.483" v="6" actId="47"/>
        <pc:sldMkLst>
          <pc:docMk/>
          <pc:sldMk cId="1373026534" sldId="275"/>
        </pc:sldMkLst>
      </pc:sldChg>
      <pc:sldChg chg="del">
        <pc:chgData name="WON DONGYEON" userId="7aedfcb6e0072095" providerId="LiveId" clId="{D08BDDD5-EB89-4AB6-8E5F-048F4342534B}" dt="2023-03-26T03:46:53.808" v="7" actId="47"/>
        <pc:sldMkLst>
          <pc:docMk/>
          <pc:sldMk cId="1264099253" sldId="276"/>
        </pc:sldMkLst>
      </pc:sldChg>
      <pc:sldChg chg="add del modNotesTx">
        <pc:chgData name="WON DONGYEON" userId="7aedfcb6e0072095" providerId="LiveId" clId="{D08BDDD5-EB89-4AB6-8E5F-048F4342534B}" dt="2023-03-26T03:51:53.980" v="552" actId="47"/>
        <pc:sldMkLst>
          <pc:docMk/>
          <pc:sldMk cId="0" sldId="284"/>
        </pc:sldMkLst>
      </pc:sldChg>
      <pc:sldChg chg="modSp add mod modNotesTx">
        <pc:chgData name="WON DONGYEON" userId="7aedfcb6e0072095" providerId="LiveId" clId="{D08BDDD5-EB89-4AB6-8E5F-048F4342534B}" dt="2023-03-26T04:25:20.784" v="674" actId="20577"/>
        <pc:sldMkLst>
          <pc:docMk/>
          <pc:sldMk cId="3518718448" sldId="296"/>
        </pc:sldMkLst>
        <pc:spChg chg="mod">
          <ac:chgData name="WON DONGYEON" userId="7aedfcb6e0072095" providerId="LiveId" clId="{D08BDDD5-EB89-4AB6-8E5F-048F4342534B}" dt="2023-03-26T04:24:52.696" v="580" actId="20577"/>
          <ac:spMkLst>
            <pc:docMk/>
            <pc:sldMk cId="3518718448" sldId="296"/>
            <ac:spMk id="4" creationId="{F1931689-835E-401A-9BC2-81E105CAFE57}"/>
          </ac:spMkLst>
        </pc:spChg>
      </pc:sldChg>
      <pc:sldChg chg="modSp add mod">
        <pc:chgData name="WON DONGYEON" userId="7aedfcb6e0072095" providerId="LiveId" clId="{D08BDDD5-EB89-4AB6-8E5F-048F4342534B}" dt="2023-03-26T04:27:13.049" v="679" actId="20577"/>
        <pc:sldMkLst>
          <pc:docMk/>
          <pc:sldMk cId="2612116008" sldId="298"/>
        </pc:sldMkLst>
        <pc:spChg chg="mod">
          <ac:chgData name="WON DONGYEON" userId="7aedfcb6e0072095" providerId="LiveId" clId="{D08BDDD5-EB89-4AB6-8E5F-048F4342534B}" dt="2023-03-26T04:27:13.049" v="679" actId="20577"/>
          <ac:spMkLst>
            <pc:docMk/>
            <pc:sldMk cId="2612116008" sldId="298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3:48:54.042" v="14" actId="255"/>
          <ac:spMkLst>
            <pc:docMk/>
            <pc:sldMk cId="2612116008" sldId="298"/>
            <ac:spMk id="6" creationId="{5E7C6CCC-6C13-47C5-9BDD-197D5535F834}"/>
          </ac:spMkLst>
        </pc:spChg>
      </pc:sldChg>
      <pc:sldChg chg="modSp add mod">
        <pc:chgData name="WON DONGYEON" userId="7aedfcb6e0072095" providerId="LiveId" clId="{D08BDDD5-EB89-4AB6-8E5F-048F4342534B}" dt="2023-03-26T04:24:56.425" v="581" actId="20577"/>
        <pc:sldMkLst>
          <pc:docMk/>
          <pc:sldMk cId="3384815213" sldId="299"/>
        </pc:sldMkLst>
        <pc:spChg chg="mod">
          <ac:chgData name="WON DONGYEON" userId="7aedfcb6e0072095" providerId="LiveId" clId="{D08BDDD5-EB89-4AB6-8E5F-048F4342534B}" dt="2023-03-26T04:24:56.425" v="581" actId="20577"/>
          <ac:spMkLst>
            <pc:docMk/>
            <pc:sldMk cId="3384815213" sldId="299"/>
            <ac:spMk id="4" creationId="{F1931689-835E-401A-9BC2-81E105CAFE57}"/>
          </ac:spMkLst>
        </pc:spChg>
      </pc:sldChg>
      <pc:sldChg chg="modSp add mod modNotesTx">
        <pc:chgData name="WON DONGYEON" userId="7aedfcb6e0072095" providerId="LiveId" clId="{D08BDDD5-EB89-4AB6-8E5F-048F4342534B}" dt="2023-03-26T04:32:49.339" v="957" actId="20577"/>
        <pc:sldMkLst>
          <pc:docMk/>
          <pc:sldMk cId="229338162" sldId="300"/>
        </pc:sldMkLst>
        <pc:spChg chg="mod">
          <ac:chgData name="WON DONGYEON" userId="7aedfcb6e0072095" providerId="LiveId" clId="{D08BDDD5-EB89-4AB6-8E5F-048F4342534B}" dt="2023-03-26T04:25:00.009" v="582" actId="20577"/>
          <ac:spMkLst>
            <pc:docMk/>
            <pc:sldMk cId="229338162" sldId="300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4:26:17.971" v="675" actId="207"/>
          <ac:spMkLst>
            <pc:docMk/>
            <pc:sldMk cId="229338162" sldId="300"/>
            <ac:spMk id="7" creationId="{1FE1F4D6-BA3C-4B0C-9FD0-66B3C581F079}"/>
          </ac:spMkLst>
        </pc:spChg>
        <pc:spChg chg="mod">
          <ac:chgData name="WON DONGYEON" userId="7aedfcb6e0072095" providerId="LiveId" clId="{D08BDDD5-EB89-4AB6-8E5F-048F4342534B}" dt="2023-03-26T04:26:28.771" v="678" actId="207"/>
          <ac:spMkLst>
            <pc:docMk/>
            <pc:sldMk cId="229338162" sldId="300"/>
            <ac:spMk id="8" creationId="{2023EDCC-21B9-4B60-95CA-1758E2C10044}"/>
          </ac:spMkLst>
        </pc:spChg>
      </pc:sldChg>
      <pc:sldChg chg="addSp delSp modSp add mod modNotesTx">
        <pc:chgData name="WON DONGYEON" userId="7aedfcb6e0072095" providerId="LiveId" clId="{D08BDDD5-EB89-4AB6-8E5F-048F4342534B}" dt="2023-03-26T04:31:38.664" v="864" actId="1035"/>
        <pc:sldMkLst>
          <pc:docMk/>
          <pc:sldMk cId="1534858376" sldId="301"/>
        </pc:sldMkLst>
        <pc:spChg chg="mod">
          <ac:chgData name="WON DONGYEON" userId="7aedfcb6e0072095" providerId="LiveId" clId="{D08BDDD5-EB89-4AB6-8E5F-048F4342534B}" dt="2023-03-26T04:28:36.738" v="685" actId="20577"/>
          <ac:spMkLst>
            <pc:docMk/>
            <pc:sldMk cId="1534858376" sldId="301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4:30:47.181" v="816" actId="20577"/>
          <ac:spMkLst>
            <pc:docMk/>
            <pc:sldMk cId="1534858376" sldId="301"/>
            <ac:spMk id="6" creationId="{5E7C6CCC-6C13-47C5-9BDD-197D5535F834}"/>
          </ac:spMkLst>
        </pc:spChg>
        <pc:spChg chg="add mod">
          <ac:chgData name="WON DONGYEON" userId="7aedfcb6e0072095" providerId="LiveId" clId="{D08BDDD5-EB89-4AB6-8E5F-048F4342534B}" dt="2023-03-26T04:31:32.226" v="853" actId="1035"/>
          <ac:spMkLst>
            <pc:docMk/>
            <pc:sldMk cId="1534858376" sldId="301"/>
            <ac:spMk id="7" creationId="{747E084E-3652-448A-83FC-C1744A351A0B}"/>
          </ac:spMkLst>
        </pc:spChg>
        <pc:spChg chg="add mod">
          <ac:chgData name="WON DONGYEON" userId="7aedfcb6e0072095" providerId="LiveId" clId="{D08BDDD5-EB89-4AB6-8E5F-048F4342534B}" dt="2023-03-26T04:31:26.658" v="847" actId="20577"/>
          <ac:spMkLst>
            <pc:docMk/>
            <pc:sldMk cId="1534858376" sldId="301"/>
            <ac:spMk id="8" creationId="{A2C38475-92E5-4C54-B81D-A355F83E0189}"/>
          </ac:spMkLst>
        </pc:spChg>
        <pc:picChg chg="del">
          <ac:chgData name="WON DONGYEON" userId="7aedfcb6e0072095" providerId="LiveId" clId="{D08BDDD5-EB89-4AB6-8E5F-048F4342534B}" dt="2023-03-26T03:48:36.623" v="9" actId="478"/>
          <ac:picMkLst>
            <pc:docMk/>
            <pc:sldMk cId="1534858376" sldId="301"/>
            <ac:picMk id="3" creationId="{C4F5C0A6-C04C-46E7-A3C3-9A9FB38C043D}"/>
          </ac:picMkLst>
        </pc:picChg>
        <pc:picChg chg="add mod">
          <ac:chgData name="WON DONGYEON" userId="7aedfcb6e0072095" providerId="LiveId" clId="{D08BDDD5-EB89-4AB6-8E5F-048F4342534B}" dt="2023-03-26T04:31:38.664" v="864" actId="1035"/>
          <ac:picMkLst>
            <pc:docMk/>
            <pc:sldMk cId="1534858376" sldId="301"/>
            <ac:picMk id="5" creationId="{83188617-BA73-436F-9497-31D546BB31C3}"/>
          </ac:picMkLst>
        </pc:picChg>
      </pc:sldChg>
    </pc:docChg>
  </pc:docChgLst>
  <pc:docChgLst>
    <pc:chgData name="설 지환" userId="cebc7f9027994f55" providerId="LiveId" clId="{31509AA2-73B2-EA48-AD45-D610031E8B42}"/>
    <pc:docChg chg="custSel modSld sldOrd">
      <pc:chgData name="설 지환" userId="cebc7f9027994f55" providerId="LiveId" clId="{31509AA2-73B2-EA48-AD45-D610031E8B42}" dt="2023-03-27T09:30:54.428" v="15459" actId="20577"/>
      <pc:docMkLst>
        <pc:docMk/>
      </pc:docMkLst>
      <pc:sldChg chg="modSp mod">
        <pc:chgData name="설 지환" userId="cebc7f9027994f55" providerId="LiveId" clId="{31509AA2-73B2-EA48-AD45-D610031E8B42}" dt="2023-03-27T07:00:03.905" v="14417" actId="20577"/>
        <pc:sldMkLst>
          <pc:docMk/>
          <pc:sldMk cId="0" sldId="258"/>
        </pc:sldMkLst>
        <pc:spChg chg="mod">
          <ac:chgData name="설 지환" userId="cebc7f9027994f55" providerId="LiveId" clId="{31509AA2-73B2-EA48-AD45-D610031E8B42}" dt="2023-03-27T07:00:03.905" v="14417" actId="20577"/>
          <ac:spMkLst>
            <pc:docMk/>
            <pc:sldMk cId="0" sldId="258"/>
            <ac:spMk id="2" creationId="{D67B13C5-81CA-645D-E024-BCE713C78020}"/>
          </ac:spMkLst>
        </pc:spChg>
      </pc:sldChg>
      <pc:sldChg chg="modNotesTx">
        <pc:chgData name="설 지환" userId="cebc7f9027994f55" providerId="LiveId" clId="{31509AA2-73B2-EA48-AD45-D610031E8B42}" dt="2023-03-27T04:35:28.505" v="3638" actId="20577"/>
        <pc:sldMkLst>
          <pc:docMk/>
          <pc:sldMk cId="3192426493" sldId="261"/>
        </pc:sldMkLst>
      </pc:sldChg>
      <pc:sldChg chg="modNotesTx">
        <pc:chgData name="설 지환" userId="cebc7f9027994f55" providerId="LiveId" clId="{31509AA2-73B2-EA48-AD45-D610031E8B42}" dt="2023-03-27T09:27:15.412" v="15401" actId="20577"/>
        <pc:sldMkLst>
          <pc:docMk/>
          <pc:sldMk cId="12074106" sldId="266"/>
        </pc:sldMkLst>
      </pc:sldChg>
      <pc:sldChg chg="modNotesTx">
        <pc:chgData name="설 지환" userId="cebc7f9027994f55" providerId="LiveId" clId="{31509AA2-73B2-EA48-AD45-D610031E8B42}" dt="2023-03-27T09:27:20.066" v="15402" actId="20577"/>
        <pc:sldMkLst>
          <pc:docMk/>
          <pc:sldMk cId="2760863308" sldId="267"/>
        </pc:sldMkLst>
      </pc:sldChg>
      <pc:sldChg chg="modNotesTx">
        <pc:chgData name="설 지환" userId="cebc7f9027994f55" providerId="LiveId" clId="{31509AA2-73B2-EA48-AD45-D610031E8B42}" dt="2023-03-27T09:28:13.079" v="15424" actId="20577"/>
        <pc:sldMkLst>
          <pc:docMk/>
          <pc:sldMk cId="3340195665" sldId="268"/>
        </pc:sldMkLst>
      </pc:sldChg>
      <pc:sldChg chg="modSp mod modNotesTx">
        <pc:chgData name="설 지환" userId="cebc7f9027994f55" providerId="LiveId" clId="{31509AA2-73B2-EA48-AD45-D610031E8B42}" dt="2023-03-27T07:00:14.688" v="14430" actId="14100"/>
        <pc:sldMkLst>
          <pc:docMk/>
          <pc:sldMk cId="1196379734" sldId="269"/>
        </pc:sldMkLst>
        <pc:spChg chg="mod">
          <ac:chgData name="설 지환" userId="cebc7f9027994f55" providerId="LiveId" clId="{31509AA2-73B2-EA48-AD45-D610031E8B42}" dt="2023-03-27T07:00:14.688" v="14430" actId="14100"/>
          <ac:spMkLst>
            <pc:docMk/>
            <pc:sldMk cId="1196379734" sldId="269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0:21.454" v="14443" actId="14100"/>
        <pc:sldMkLst>
          <pc:docMk/>
          <pc:sldMk cId="1381299820" sldId="270"/>
        </pc:sldMkLst>
        <pc:spChg chg="mod">
          <ac:chgData name="설 지환" userId="cebc7f9027994f55" providerId="LiveId" clId="{31509AA2-73B2-EA48-AD45-D610031E8B42}" dt="2023-03-27T07:00:21.454" v="14443" actId="14100"/>
          <ac:spMkLst>
            <pc:docMk/>
            <pc:sldMk cId="1381299820" sldId="270"/>
            <ac:spMk id="83" creationId="{00000000-0000-0000-0000-000000000000}"/>
          </ac:spMkLst>
        </pc:spChg>
      </pc:sldChg>
      <pc:sldChg chg="modSp mod ord modNotesTx">
        <pc:chgData name="설 지환" userId="cebc7f9027994f55" providerId="LiveId" clId="{31509AA2-73B2-EA48-AD45-D610031E8B42}" dt="2023-03-27T09:30:54.428" v="15459" actId="20577"/>
        <pc:sldMkLst>
          <pc:docMk/>
          <pc:sldMk cId="2745893360" sldId="271"/>
        </pc:sldMkLst>
        <pc:spChg chg="mod">
          <ac:chgData name="설 지환" userId="cebc7f9027994f55" providerId="LiveId" clId="{31509AA2-73B2-EA48-AD45-D610031E8B42}" dt="2023-03-27T07:00:29.906" v="14457" actId="14100"/>
          <ac:spMkLst>
            <pc:docMk/>
            <pc:sldMk cId="2745893360" sldId="271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0:38.454" v="14470" actId="14100"/>
        <pc:sldMkLst>
          <pc:docMk/>
          <pc:sldMk cId="1663824912" sldId="272"/>
        </pc:sldMkLst>
        <pc:spChg chg="mod">
          <ac:chgData name="설 지환" userId="cebc7f9027994f55" providerId="LiveId" clId="{31509AA2-73B2-EA48-AD45-D610031E8B42}" dt="2023-03-27T07:00:38.454" v="14470" actId="14100"/>
          <ac:spMkLst>
            <pc:docMk/>
            <pc:sldMk cId="1663824912" sldId="272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1:09.478" v="14612" actId="14100"/>
        <pc:sldMkLst>
          <pc:docMk/>
          <pc:sldMk cId="2776097655" sldId="273"/>
        </pc:sldMkLst>
        <pc:spChg chg="mod">
          <ac:chgData name="설 지환" userId="cebc7f9027994f55" providerId="LiveId" clId="{31509AA2-73B2-EA48-AD45-D610031E8B42}" dt="2023-03-27T07:01:09.478" v="14612" actId="14100"/>
          <ac:spMkLst>
            <pc:docMk/>
            <pc:sldMk cId="2776097655" sldId="273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5:55.590" v="15348" actId="20577"/>
        <pc:sldMkLst>
          <pc:docMk/>
          <pc:sldMk cId="2483838547" sldId="274"/>
        </pc:sldMkLst>
        <pc:spChg chg="mod">
          <ac:chgData name="설 지환" userId="cebc7f9027994f55" providerId="LiveId" clId="{31509AA2-73B2-EA48-AD45-D610031E8B42}" dt="2023-03-27T07:01:15.138" v="14625" actId="14100"/>
          <ac:spMkLst>
            <pc:docMk/>
            <pc:sldMk cId="2483838547" sldId="274"/>
            <ac:spMk id="8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Dependency</a:t>
            </a:r>
            <a:r>
              <a:rPr lang="ko-KR" altLang="en-US"/>
              <a:t>와 품사를 일일이 언어학자들이 손으로 정의한 </a:t>
            </a:r>
            <a:r>
              <a:rPr lang="en-US" altLang="ko-KR"/>
              <a:t>tree </a:t>
            </a:r>
            <a:r>
              <a:rPr lang="ko-KR" altLang="en-US"/>
              <a:t>형태의</a:t>
            </a:r>
            <a:r>
              <a:rPr lang="en-US" altLang="ko-KR"/>
              <a:t> dataset</a:t>
            </a:r>
            <a:r>
              <a:rPr lang="ko-KR" altLang="en-US"/>
              <a:t>을 </a:t>
            </a:r>
            <a:r>
              <a:rPr lang="en-US" altLang="ko-KR"/>
              <a:t>treebank</a:t>
            </a:r>
          </a:p>
          <a:p>
            <a:pPr marL="158750" indent="0">
              <a:buNone/>
            </a:pPr>
            <a:endParaRPr lang="en-US" altLang="ko-KR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/>
              <a:t>Treebank</a:t>
            </a:r>
            <a:r>
              <a:rPr lang="ko-KR" altLang="en-US"/>
              <a:t>를 기반으로 분석 의존 관계를 형성함에 있어 </a:t>
            </a:r>
            <a:r>
              <a:rPr lang="ko-KR" altLang="en-US" err="1"/>
              <a:t>머신러닝을</a:t>
            </a:r>
            <a:r>
              <a:rPr lang="ko-KR" altLang="en-US"/>
              <a:t> 도입한 </a:t>
            </a:r>
            <a:r>
              <a:rPr lang="en-US" altLang="ko-KR" err="1"/>
              <a:t>MaltParser</a:t>
            </a:r>
            <a:r>
              <a:rPr lang="ko-KR" altLang="en-US"/>
              <a:t>를 이용했고 이후 딥러닝 적용</a:t>
            </a:r>
            <a:r>
              <a:rPr lang="en-US" altLang="ko-KR"/>
              <a:t> </a:t>
            </a:r>
            <a:r>
              <a:rPr lang="ko-KR" altLang="en-US"/>
              <a:t>그 외에도 변화를 지속하고 있습니다</a:t>
            </a:r>
            <a:r>
              <a:rPr lang="en-US" altLang="ko-KR"/>
              <a:t>.</a:t>
            </a:r>
          </a:p>
          <a:p>
            <a:pPr marL="158750" indent="0">
              <a:buNone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9772A-ECA3-4DAC-916C-7F88280B09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발표를 이어서 진행하겠습니다</a:t>
            </a:r>
            <a:r>
              <a:rPr lang="en-US" altLang="ko-KR"/>
              <a:t>.</a:t>
            </a:r>
            <a:r>
              <a:rPr lang="ko-KR" altLang="en-US"/>
              <a:t> 앞서 보신 것처럼 두 단어의 </a:t>
            </a:r>
            <a:r>
              <a:rPr lang="en-US" altLang="ko-KR"/>
              <a:t>dependency</a:t>
            </a:r>
            <a:r>
              <a:rPr lang="ko-KR" altLang="en-US"/>
              <a:t> 여부를 판단해 나가는 방식을 </a:t>
            </a:r>
            <a:r>
              <a:rPr lang="en-US" altLang="ko-KR"/>
              <a:t>Transition-based Dependency Parser</a:t>
            </a:r>
            <a:r>
              <a:rPr lang="ko-KR" altLang="en-US"/>
              <a:t>라 하는데</a:t>
            </a:r>
            <a:r>
              <a:rPr lang="en-US" altLang="ko-KR"/>
              <a:t>, </a:t>
            </a:r>
            <a:r>
              <a:rPr lang="ko-KR" altLang="en-US"/>
              <a:t>특히 </a:t>
            </a:r>
            <a:r>
              <a:rPr lang="en-US" altLang="ko-KR"/>
              <a:t>Root</a:t>
            </a:r>
            <a:r>
              <a:rPr lang="ko-KR" altLang="en-US"/>
              <a:t>를 포함한 단어와 </a:t>
            </a:r>
            <a:r>
              <a:rPr lang="en-US" altLang="ko-KR"/>
              <a:t>dependency</a:t>
            </a:r>
            <a:r>
              <a:rPr lang="ko-KR" altLang="en-US"/>
              <a:t>가 각각 </a:t>
            </a:r>
            <a:r>
              <a:rPr lang="en-US" altLang="ko-KR"/>
              <a:t>stack</a:t>
            </a:r>
            <a:r>
              <a:rPr lang="ko-KR" altLang="en-US"/>
              <a:t>과 </a:t>
            </a:r>
            <a:r>
              <a:rPr lang="en-US" altLang="ko-KR"/>
              <a:t>buffer</a:t>
            </a:r>
            <a:r>
              <a:rPr lang="ko-KR" altLang="en-US"/>
              <a:t>에 저장된 후 각각의</a:t>
            </a:r>
            <a:r>
              <a:rPr lang="en-US" altLang="ko-KR"/>
              <a:t> feature</a:t>
            </a:r>
            <a:r>
              <a:rPr lang="ko-KR" altLang="en-US"/>
              <a:t> 여부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configuration</a:t>
            </a:r>
            <a:r>
              <a:rPr lang="ko-KR" altLang="en-US"/>
              <a:t>이 </a:t>
            </a:r>
            <a:r>
              <a:rPr lang="en-US" altLang="ko-KR"/>
              <a:t>true</a:t>
            </a:r>
            <a:r>
              <a:rPr lang="ko-KR" altLang="en-US"/>
              <a:t>인지 등을 </a:t>
            </a:r>
            <a:r>
              <a:rPr lang="en-US" altLang="ko-KR"/>
              <a:t>indicator feature</a:t>
            </a:r>
            <a:r>
              <a:rPr lang="ko-KR" altLang="en-US"/>
              <a:t>로 판단하여 표현하는 방식을 </a:t>
            </a:r>
            <a:r>
              <a:rPr lang="en-US" altLang="ko-KR"/>
              <a:t>conventional</a:t>
            </a:r>
            <a:r>
              <a:rPr lang="ko-KR" altLang="en-US"/>
              <a:t>하다고 합니다</a:t>
            </a:r>
            <a:r>
              <a:rPr lang="en-US" altLang="ko-KR"/>
              <a:t>.</a:t>
            </a:r>
            <a:r>
              <a:rPr lang="ko-KR" altLang="en-US"/>
              <a:t> 해당 방식은 벡터의 차원이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6~7</a:t>
            </a:r>
            <a:r>
              <a:rPr lang="ko-KR" altLang="en-US"/>
              <a:t>승 정도여서 매우 </a:t>
            </a:r>
            <a:r>
              <a:rPr lang="en-US" altLang="ko-KR"/>
              <a:t>sparse</a:t>
            </a:r>
            <a:r>
              <a:rPr lang="ko-KR" altLang="en-US"/>
              <a:t>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indicator</a:t>
            </a:r>
            <a:r>
              <a:rPr lang="ko-KR" altLang="en-US"/>
              <a:t> </a:t>
            </a:r>
            <a:r>
              <a:rPr lang="en-US" altLang="ko-KR"/>
              <a:t>feature</a:t>
            </a:r>
            <a:r>
              <a:rPr lang="ko-KR" altLang="en-US"/>
              <a:t>의 연산이 많은 비용을 잡아먹는 문제를 해결하기 위한 방식이 </a:t>
            </a: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Dependency</a:t>
            </a:r>
            <a:r>
              <a:rPr lang="ko-KR" altLang="en-US"/>
              <a:t> </a:t>
            </a:r>
            <a:r>
              <a:rPr lang="en-US" altLang="ko-KR"/>
              <a:t>Parser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r>
              <a:rPr lang="ko-KR" altLang="en-US"/>
              <a:t> 여기에서는 해당 방식이 </a:t>
            </a:r>
            <a:r>
              <a:rPr lang="en-US" altLang="ko-KR"/>
              <a:t>dense vector, </a:t>
            </a:r>
            <a:r>
              <a:rPr lang="ko-KR" altLang="en-US"/>
              <a:t>즉 </a:t>
            </a:r>
            <a:r>
              <a:rPr lang="en-US" altLang="ko-KR"/>
              <a:t>1000</a:t>
            </a:r>
            <a:r>
              <a:rPr lang="ko-KR" altLang="en-US"/>
              <a:t> 이하 차원으로 정보를 압축한 방식이라는 점만 설명하겠습니다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242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이런 </a:t>
            </a:r>
            <a:r>
              <a:rPr lang="en-US" altLang="ko-KR"/>
              <a:t>dense vector, </a:t>
            </a:r>
            <a:r>
              <a:rPr lang="ko-KR" altLang="en-US"/>
              <a:t>즉 </a:t>
            </a:r>
            <a:r>
              <a:rPr lang="en-US" altLang="ko-KR"/>
              <a:t>distributed representation</a:t>
            </a:r>
            <a:r>
              <a:rPr lang="ko-KR" altLang="en-US"/>
              <a:t>은 단어의 경우 </a:t>
            </a:r>
            <a:r>
              <a:rPr lang="en-US" altLang="ko-KR"/>
              <a:t>word-embedding,</a:t>
            </a:r>
            <a:r>
              <a:rPr lang="ko-KR" altLang="en-US"/>
              <a:t> 그리고 품사와 의존성 관계 역시 비슷한 방식으로 변환이 가능</a:t>
            </a:r>
            <a:r>
              <a:rPr lang="ko-Kore-KR" altLang="en-US"/>
              <a:t>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2194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그렇게 </a:t>
            </a:r>
            <a:r>
              <a:rPr lang="en-US" altLang="ko-KR"/>
              <a:t>3</a:t>
            </a:r>
            <a:r>
              <a:rPr lang="ko-KR" altLang="en-US"/>
              <a:t>개의 </a:t>
            </a:r>
            <a:r>
              <a:rPr lang="en-US" altLang="ko-KR"/>
              <a:t>parsing </a:t>
            </a:r>
            <a:r>
              <a:rPr lang="ko-KR" altLang="en-US"/>
              <a:t>요소를 </a:t>
            </a:r>
            <a:r>
              <a:rPr lang="en-US" altLang="ko-KR"/>
              <a:t>dense</a:t>
            </a:r>
            <a:r>
              <a:rPr lang="ko-KR" altLang="en-US"/>
              <a:t>하게 표현한 후 이 </a:t>
            </a:r>
            <a:r>
              <a:rPr lang="en-US" altLang="ko-KR"/>
              <a:t>vector</a:t>
            </a:r>
            <a:r>
              <a:rPr lang="ko-KR" altLang="en-US"/>
              <a:t>들을 이어</a:t>
            </a:r>
            <a:r>
              <a:rPr lang="en-US" altLang="ko-KR"/>
              <a:t> </a:t>
            </a:r>
            <a:r>
              <a:rPr lang="ko-KR" altLang="en-US"/>
              <a:t>붙이는 방식을 취하는데</a:t>
            </a:r>
            <a:r>
              <a:rPr lang="en-US" altLang="ko-KR"/>
              <a:t>, </a:t>
            </a:r>
            <a:r>
              <a:rPr lang="ko-KR" altLang="en-US"/>
              <a:t>이러한 방식을 우리는 </a:t>
            </a:r>
            <a:r>
              <a:rPr lang="en-US" altLang="ko-KR"/>
              <a:t>Neural representation</a:t>
            </a:r>
            <a:r>
              <a:rPr lang="ko-KR" altLang="en-US"/>
              <a:t>이라고 합니다</a:t>
            </a:r>
            <a:r>
              <a:rPr lang="en-US" altLang="ko-KR"/>
              <a:t>. </a:t>
            </a:r>
            <a:r>
              <a:rPr lang="ko-KR" altLang="en-US"/>
              <a:t>이렇게 </a:t>
            </a:r>
            <a:r>
              <a:rPr lang="en-US" altLang="ko-KR"/>
              <a:t>concatenate</a:t>
            </a:r>
            <a:r>
              <a:rPr lang="ko-KR" altLang="en-US"/>
              <a:t>된 </a:t>
            </a:r>
            <a:r>
              <a:rPr lang="en-US" altLang="ko-KR"/>
              <a:t>vector</a:t>
            </a:r>
            <a:r>
              <a:rPr lang="ko-KR" altLang="en-US"/>
              <a:t>들은 이제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042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Dependency Parser</a:t>
            </a:r>
            <a:r>
              <a:rPr lang="ko-KR" altLang="en-US"/>
              <a:t>의 </a:t>
            </a:r>
            <a:r>
              <a:rPr lang="en-US" altLang="ko-KR"/>
              <a:t>Input layer</a:t>
            </a:r>
            <a:r>
              <a:rPr lang="ko-KR" altLang="en-US"/>
              <a:t>로 들어가게 됩니다</a:t>
            </a:r>
            <a:r>
              <a:rPr lang="en-US" altLang="ko-KR"/>
              <a:t>. </a:t>
            </a:r>
            <a:r>
              <a:rPr lang="ko-KR" altLang="en-US"/>
              <a:t>해당 </a:t>
            </a:r>
            <a:r>
              <a:rPr lang="en-US" altLang="ko-KR"/>
              <a:t>layer</a:t>
            </a:r>
            <a:r>
              <a:rPr lang="ko-Kore-KR" altLang="en-US"/>
              <a:t>에서 </a:t>
            </a:r>
            <a:r>
              <a:rPr lang="en-US" altLang="ko-Kore-KR"/>
              <a:t>hidden layer</a:t>
            </a:r>
            <a:r>
              <a:rPr lang="ko-Kore-KR" altLang="en-US"/>
              <a:t>로 이동한 뒤에 일반적으로 우리가 알고 있는 </a:t>
            </a:r>
            <a:r>
              <a:rPr lang="en-US" altLang="ko-Kore-KR"/>
              <a:t>f</a:t>
            </a:r>
            <a:r>
              <a:rPr lang="en-US" altLang="ko-KR"/>
              <a:t>eed-forwarding </a:t>
            </a:r>
            <a:r>
              <a:rPr lang="ko-KR" altLang="en-US"/>
              <a:t>방식과</a:t>
            </a:r>
            <a:r>
              <a:rPr lang="en-US" altLang="ko-KR"/>
              <a:t> non-linearity function</a:t>
            </a:r>
            <a:r>
              <a:rPr lang="ko-KR" altLang="en-US"/>
              <a:t>을 통해 생성된 </a:t>
            </a:r>
            <a:r>
              <a:rPr lang="en-US" altLang="ko-KR"/>
              <a:t>hidden vector</a:t>
            </a:r>
            <a:r>
              <a:rPr lang="ko-KR" altLang="en-US"/>
              <a:t>는 </a:t>
            </a:r>
            <a:r>
              <a:rPr lang="en-US" altLang="ko-KR" err="1"/>
              <a:t>softmax</a:t>
            </a:r>
            <a:r>
              <a:rPr lang="en-US" altLang="ko-KR"/>
              <a:t> </a:t>
            </a:r>
            <a:r>
              <a:rPr lang="ko-KR" altLang="en-US"/>
              <a:t>함수에 의해 확률</a:t>
            </a:r>
            <a:r>
              <a:rPr lang="en-US" altLang="ko-KR"/>
              <a:t> </a:t>
            </a:r>
            <a:r>
              <a:rPr lang="ko-KR" altLang="en-US"/>
              <a:t>값을 나타내는 </a:t>
            </a:r>
            <a:r>
              <a:rPr lang="en-US" altLang="ko-KR"/>
              <a:t>vector</a:t>
            </a:r>
            <a:r>
              <a:rPr lang="ko-KR" altLang="en-US"/>
              <a:t>로 변형됩니다</a:t>
            </a:r>
            <a:r>
              <a:rPr lang="en-US" altLang="ko-KR"/>
              <a:t>. </a:t>
            </a:r>
            <a:r>
              <a:rPr lang="ko-KR" altLang="en-US"/>
              <a:t>이를 통해 다음에 어떤 </a:t>
            </a:r>
            <a:r>
              <a:rPr lang="en-US" altLang="ko-KR"/>
              <a:t>decision</a:t>
            </a:r>
            <a:r>
              <a:rPr lang="ko-KR" altLang="en-US"/>
              <a:t>을 진행할 것인지</a:t>
            </a:r>
            <a:r>
              <a:rPr lang="en-US" altLang="ko-KR"/>
              <a:t>, </a:t>
            </a:r>
            <a:r>
              <a:rPr lang="ko-KR" altLang="en-US"/>
              <a:t>예를 들면 </a:t>
            </a:r>
            <a:r>
              <a:rPr lang="en-US" altLang="ko-KR"/>
              <a:t>Parsing </a:t>
            </a:r>
            <a:r>
              <a:rPr lang="ko-KR" altLang="en-US"/>
              <a:t>과정에서 </a:t>
            </a:r>
            <a:r>
              <a:rPr lang="en-US" altLang="ko-KR"/>
              <a:t>buffer</a:t>
            </a:r>
            <a:r>
              <a:rPr lang="ko-KR" altLang="en-US"/>
              <a:t>의 다음 단어를 읽어</a:t>
            </a:r>
            <a:r>
              <a:rPr lang="en-US" altLang="ko-KR"/>
              <a:t> </a:t>
            </a:r>
            <a:r>
              <a:rPr lang="ko-KR" altLang="en-US"/>
              <a:t>들이는 </a:t>
            </a:r>
            <a:r>
              <a:rPr lang="en-US" altLang="ko-KR"/>
              <a:t>shift, </a:t>
            </a:r>
            <a:r>
              <a:rPr lang="ko-KR" altLang="en-US"/>
              <a:t>왼쪽 단어가 오른쪽에 의존하는 경우를 </a:t>
            </a:r>
            <a:r>
              <a:rPr lang="en-US" altLang="ko-KR"/>
              <a:t>arc</a:t>
            </a:r>
            <a:r>
              <a:rPr lang="ko-KR" altLang="en-US"/>
              <a:t>의 집합에 등록하는 </a:t>
            </a:r>
            <a:r>
              <a:rPr lang="en-US" altLang="ko-KR"/>
              <a:t>left-arc, </a:t>
            </a:r>
            <a:r>
              <a:rPr lang="ko-KR" altLang="en-US"/>
              <a:t>반대의 과정을 수행하는 </a:t>
            </a:r>
            <a:r>
              <a:rPr lang="en-US" altLang="ko-KR"/>
              <a:t>right-arc</a:t>
            </a:r>
            <a:r>
              <a:rPr lang="ko-KR" altLang="en-US"/>
              <a:t> 중 어떤 작업을 수행할지를 확률로 판단하는 방식입니다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9902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이제 </a:t>
            </a:r>
            <a:r>
              <a:rPr lang="ko-Kore-KR" altLang="en-US"/>
              <a:t>다음으로는 이러한 </a:t>
            </a:r>
            <a:r>
              <a:rPr lang="en-US" altLang="ko-Kore-KR"/>
              <a:t>Neural Network</a:t>
            </a:r>
            <a:r>
              <a:rPr lang="ko-Kore-KR" altLang="en-US"/>
              <a:t>을 이해하는 데에 바탕이 되는 개념</a:t>
            </a:r>
            <a:r>
              <a:rPr lang="ko-KR" altLang="en-US"/>
              <a:t>입</a:t>
            </a:r>
            <a:r>
              <a:rPr lang="ko-Kore-KR" altLang="en-US"/>
              <a:t>니다</a:t>
            </a:r>
            <a:r>
              <a:rPr lang="en-US" altLang="ko-Kore-KR"/>
              <a:t>.</a:t>
            </a:r>
            <a:r>
              <a:rPr lang="ko-Kore-KR" altLang="en-US"/>
              <a:t> 먼저 </a:t>
            </a:r>
            <a:r>
              <a:rPr lang="en-US" altLang="ko-Kore-KR"/>
              <a:t>L2 regularization</a:t>
            </a:r>
            <a:r>
              <a:rPr lang="ko-Kore-KR" altLang="en-US"/>
              <a:t>을 보면</a:t>
            </a:r>
            <a:r>
              <a:rPr lang="en-US" altLang="ko-Kore-KR"/>
              <a:t>, </a:t>
            </a:r>
            <a:r>
              <a:rPr lang="ko-Kore-KR" altLang="en-US"/>
              <a:t>아래의 그림과 같이 </a:t>
            </a:r>
            <a:r>
              <a:rPr lang="en-US" altLang="ko-Kore-KR"/>
              <a:t>Neural</a:t>
            </a:r>
            <a:r>
              <a:rPr lang="ko-Kore-KR" altLang="en-US"/>
              <a:t> </a:t>
            </a:r>
            <a:r>
              <a:rPr lang="en-US" altLang="ko-Kore-KR"/>
              <a:t>N</a:t>
            </a:r>
            <a:r>
              <a:rPr lang="en-US" altLang="ko-KR"/>
              <a:t>etwork</a:t>
            </a:r>
            <a:r>
              <a:rPr lang="ko-KR" altLang="en-US"/>
              <a:t>는 크기가 커지고 깊어짐에 따라 </a:t>
            </a:r>
            <a:r>
              <a:rPr lang="en-US" altLang="ko-KR"/>
              <a:t>training error</a:t>
            </a:r>
            <a:r>
              <a:rPr lang="ko-KR" altLang="en-US"/>
              <a:t>는 줄어드나</a:t>
            </a:r>
            <a:r>
              <a:rPr lang="en-US" altLang="ko-KR"/>
              <a:t>, test error</a:t>
            </a:r>
            <a:r>
              <a:rPr lang="ko-KR" altLang="en-US"/>
              <a:t>가 증가하는 등의 </a:t>
            </a:r>
            <a:r>
              <a:rPr lang="en-US" altLang="ko-KR"/>
              <a:t>Overfitting </a:t>
            </a:r>
            <a:r>
              <a:rPr lang="ko-KR" altLang="en-US"/>
              <a:t>가능성을 항상 가지고 있는데</a:t>
            </a:r>
            <a:r>
              <a:rPr lang="en-US" altLang="ko-KR"/>
              <a:t>, </a:t>
            </a:r>
            <a:r>
              <a:rPr lang="ko-KR" altLang="en-US"/>
              <a:t>이를 해결하기 위해 가중치에 어느 정도의 페널티를 제공하는 기법이라 할 수 있습니다</a:t>
            </a:r>
            <a:r>
              <a:rPr lang="en-US" altLang="ko-KR"/>
              <a:t>. </a:t>
            </a:r>
            <a:r>
              <a:rPr lang="ko-KR" altLang="en-US"/>
              <a:t>위의 식에서 주목할 점을 보면 </a:t>
            </a:r>
            <a:r>
              <a:rPr lang="en-US" altLang="ko-KR"/>
              <a:t>Loss function</a:t>
            </a:r>
            <a:r>
              <a:rPr lang="ko-KR" altLang="en-US"/>
              <a:t>에 정규화 식이 더해져 있는 것을 확인할 수 있고</a:t>
            </a:r>
            <a:r>
              <a:rPr lang="en-US" altLang="ko-KR"/>
              <a:t>, </a:t>
            </a:r>
            <a:r>
              <a:rPr lang="ko-KR" altLang="en-US"/>
              <a:t>람다의 값을 조절하여 정규화 정도 역시 조절할 수 있습니다</a:t>
            </a:r>
            <a:r>
              <a:rPr lang="en-US" altLang="ko-KR"/>
              <a:t>. </a:t>
            </a:r>
            <a:r>
              <a:rPr lang="ko-KR" altLang="en-US"/>
              <a:t>다음으로 오른쪽의 </a:t>
            </a:r>
            <a:r>
              <a:rPr lang="en-US" altLang="ko-KR"/>
              <a:t>Dropout </a:t>
            </a:r>
            <a:r>
              <a:rPr lang="ko-KR" altLang="en-US"/>
              <a:t>경우에는 </a:t>
            </a:r>
            <a:r>
              <a:rPr lang="ko-KR" altLang="en-US" err="1"/>
              <a:t>은닉층</a:t>
            </a:r>
            <a:r>
              <a:rPr lang="ko-KR" altLang="en-US"/>
              <a:t> 뉴런의 가중치를 </a:t>
            </a:r>
            <a:r>
              <a:rPr lang="en-US" altLang="ko-KR"/>
              <a:t>50%</a:t>
            </a:r>
            <a:r>
              <a:rPr lang="ko-KR" altLang="en-US"/>
              <a:t>의 확률로 </a:t>
            </a:r>
            <a:r>
              <a:rPr lang="en-US" altLang="ko-KR"/>
              <a:t>0</a:t>
            </a:r>
            <a:r>
              <a:rPr lang="ko-KR" altLang="en-US"/>
              <a:t>으로 만드는 기법이고</a:t>
            </a:r>
            <a:r>
              <a:rPr lang="en-US" altLang="ko-KR"/>
              <a:t>, </a:t>
            </a:r>
            <a:r>
              <a:rPr lang="ko-KR" altLang="en-US"/>
              <a:t>따라서 매번 학습할 때마다 활성화되는 뉴런이 달라져 역시 </a:t>
            </a:r>
            <a:r>
              <a:rPr lang="en-US" altLang="ko-KR"/>
              <a:t>overfitting</a:t>
            </a:r>
            <a:r>
              <a:rPr lang="ko-KR" altLang="en-US"/>
              <a:t>을 줄일 수 있습니다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8494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/>
              <a:t>vectorization</a:t>
            </a:r>
            <a:r>
              <a:rPr lang="ko-Kore-KR" altLang="en-US"/>
              <a:t>의 경우 </a:t>
            </a:r>
            <a:r>
              <a:rPr lang="en-US" altLang="ko-Kore-KR"/>
              <a:t>loop </a:t>
            </a:r>
            <a:r>
              <a:rPr lang="ko-Kore-KR" altLang="en-US"/>
              <a:t>연산을 통해 </a:t>
            </a:r>
            <a:r>
              <a:rPr lang="en-US" altLang="ko-Kore-KR"/>
              <a:t>neural network </a:t>
            </a:r>
            <a:r>
              <a:rPr lang="ko-Kore-KR" altLang="en-US"/>
              <a:t>내 </a:t>
            </a:r>
            <a:r>
              <a:rPr lang="en-US" altLang="ko-Kore-KR"/>
              <a:t>t</a:t>
            </a:r>
            <a:r>
              <a:rPr lang="en-US" altLang="ko-KR"/>
              <a:t>ask</a:t>
            </a:r>
            <a:r>
              <a:rPr lang="ko-KR" altLang="en-US"/>
              <a:t>를 수행하는 것보다 </a:t>
            </a:r>
            <a:r>
              <a:rPr lang="en-US" altLang="ko-KR"/>
              <a:t>vector </a:t>
            </a:r>
            <a:r>
              <a:rPr lang="ko-KR" altLang="en-US"/>
              <a:t>또는 </a:t>
            </a:r>
            <a:r>
              <a:rPr lang="en-US" altLang="ko-KR"/>
              <a:t>matrix</a:t>
            </a:r>
            <a:r>
              <a:rPr lang="ko-KR" altLang="en-US"/>
              <a:t>를 이용하여 수행하는 것이 훨씬 효율적이라는 것입니다</a:t>
            </a:r>
            <a:r>
              <a:rPr lang="en-US" altLang="ko-KR"/>
              <a:t>. </a:t>
            </a:r>
            <a:r>
              <a:rPr lang="ko-KR" altLang="en-US"/>
              <a:t>위의 코드를 실제로 실행해보면 약 </a:t>
            </a:r>
            <a:r>
              <a:rPr lang="en-US" altLang="ko-KR"/>
              <a:t>12</a:t>
            </a:r>
            <a:r>
              <a:rPr lang="ko-KR" altLang="en-US"/>
              <a:t>배 가량의 연산 속도 차이가 존재합니다</a:t>
            </a:r>
            <a:r>
              <a:rPr lang="en-US" altLang="ko-KR"/>
              <a:t>. </a:t>
            </a:r>
            <a:r>
              <a:rPr lang="en-US"/>
              <a:t>Parameter </a:t>
            </a:r>
            <a:r>
              <a:rPr lang="en-US" err="1"/>
              <a:t>초기화는</a:t>
            </a:r>
            <a:r>
              <a:rPr lang="en-US"/>
              <a:t> </a:t>
            </a:r>
            <a:r>
              <a:rPr lang="en-US" err="1"/>
              <a:t>모델에</a:t>
            </a:r>
            <a:r>
              <a:rPr lang="en-US"/>
              <a:t> </a:t>
            </a:r>
            <a:r>
              <a:rPr lang="en-US" err="1"/>
              <a:t>따라</a:t>
            </a:r>
            <a:r>
              <a:rPr lang="en-US"/>
              <a:t> </a:t>
            </a:r>
            <a:r>
              <a:rPr lang="en-US" err="1"/>
              <a:t>균등</a:t>
            </a:r>
            <a:r>
              <a:rPr lang="ko-KR" altLang="en-US"/>
              <a:t>하게</a:t>
            </a:r>
            <a:r>
              <a:rPr lang="en-US"/>
              <a:t> </a:t>
            </a:r>
            <a:r>
              <a:rPr lang="en-US" err="1"/>
              <a:t>초기화</a:t>
            </a:r>
            <a:r>
              <a:rPr lang="en-US"/>
              <a:t>, </a:t>
            </a:r>
            <a:r>
              <a:rPr lang="en-US" altLang="ko-KR"/>
              <a:t>0</a:t>
            </a:r>
            <a:r>
              <a:rPr lang="ko-KR" altLang="en-US"/>
              <a:t>으로 초기화하는 방법들이 존재하지만</a:t>
            </a:r>
            <a:r>
              <a:rPr lang="en-US" altLang="ko-KR"/>
              <a:t>, </a:t>
            </a:r>
            <a:r>
              <a:rPr lang="ko-KR" altLang="en-US"/>
              <a:t>특히 </a:t>
            </a:r>
            <a:r>
              <a:rPr lang="en-US" altLang="ko-KR"/>
              <a:t>Xavier </a:t>
            </a:r>
            <a:r>
              <a:rPr lang="ko-KR" altLang="en-US"/>
              <a:t>초기화 기법이 주목할 만하다고 생각합니다</a:t>
            </a:r>
            <a:r>
              <a:rPr lang="en-US" altLang="ko-KR"/>
              <a:t>. </a:t>
            </a:r>
            <a:r>
              <a:rPr lang="ko-KR" altLang="en-US"/>
              <a:t>이 초기화는 </a:t>
            </a:r>
            <a:r>
              <a:rPr lang="en-US" altLang="ko-KR"/>
              <a:t>sigmoid</a:t>
            </a:r>
            <a:r>
              <a:rPr lang="ko-KR" altLang="en-US"/>
              <a:t>나 </a:t>
            </a:r>
            <a:r>
              <a:rPr lang="en-US" altLang="ko-KR"/>
              <a:t>hyperbolic tangent</a:t>
            </a:r>
            <a:r>
              <a:rPr lang="ko-KR" altLang="en-US"/>
              <a:t>를 활성 함수로 사용할 때 주로 도입되는 방식이고</a:t>
            </a:r>
            <a:r>
              <a:rPr lang="en-US" altLang="ko-KR"/>
              <a:t>, </a:t>
            </a:r>
            <a:r>
              <a:rPr lang="ko-KR" altLang="en-US"/>
              <a:t>이전 </a:t>
            </a:r>
            <a:r>
              <a:rPr lang="en-US" altLang="ko-KR"/>
              <a:t>layer</a:t>
            </a:r>
            <a:r>
              <a:rPr lang="ko-KR" altLang="en-US"/>
              <a:t>의 </a:t>
            </a:r>
            <a:r>
              <a:rPr lang="en-US" altLang="ko-KR"/>
              <a:t>neuron </a:t>
            </a:r>
            <a:r>
              <a:rPr lang="ko-KR" altLang="en-US"/>
              <a:t>개수가 </a:t>
            </a:r>
            <a:r>
              <a:rPr lang="en-US" altLang="ko-KR"/>
              <a:t>n</a:t>
            </a:r>
            <a:r>
              <a:rPr lang="ko-KR" altLang="en-US"/>
              <a:t>일 때 다음 식과 같은 분산을 통해 </a:t>
            </a:r>
            <a:r>
              <a:rPr lang="en-US" altLang="ko-KR"/>
              <a:t>layer</a:t>
            </a:r>
            <a:r>
              <a:rPr lang="ko-KR" altLang="en-US"/>
              <a:t>를 지나갈수록 중간값 또는 </a:t>
            </a:r>
            <a:r>
              <a:rPr lang="ko-KR" altLang="en-US" err="1"/>
              <a:t>극단값으로</a:t>
            </a:r>
            <a:r>
              <a:rPr lang="ko-KR" altLang="en-US"/>
              <a:t> </a:t>
            </a:r>
            <a:r>
              <a:rPr lang="en-US" altLang="ko-KR" err="1"/>
              <a:t>vanishin</a:t>
            </a:r>
            <a:r>
              <a:rPr lang="ko-KR" altLang="en-US"/>
              <a:t>하는 문제를 덜어낼 수 있습니다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060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/>
              <a:t>이전 슬라이드에서 말씀드렸던 활성함수의 종류입니다</a:t>
            </a:r>
            <a:r>
              <a:rPr lang="en-US" altLang="ko-Kore-KR"/>
              <a:t>. </a:t>
            </a:r>
            <a:r>
              <a:rPr lang="ko-Kore-KR" altLang="en-US"/>
              <a:t>먼저 가장 익숙한 형태의 시그모이드</a:t>
            </a:r>
            <a:r>
              <a:rPr lang="en-US" altLang="ko-Kore-KR"/>
              <a:t>, </a:t>
            </a:r>
            <a:r>
              <a:rPr lang="ko-Kore-KR" altLang="en-US"/>
              <a:t>또는 </a:t>
            </a:r>
            <a:r>
              <a:rPr lang="en-US" altLang="ko-Kore-KR"/>
              <a:t>logistic function</a:t>
            </a:r>
            <a:r>
              <a:rPr lang="ko-Kore-KR" altLang="en-US"/>
              <a:t>는 </a:t>
            </a:r>
            <a:r>
              <a:rPr lang="en-US" altLang="ko-Kore-KR"/>
              <a:t>0</a:t>
            </a:r>
            <a:r>
              <a:rPr lang="ko-Kore-KR" altLang="en-US"/>
              <a:t>에서 </a:t>
            </a:r>
            <a:r>
              <a:rPr lang="en-US" altLang="ko-Kore-KR"/>
              <a:t>1</a:t>
            </a:r>
            <a:r>
              <a:rPr lang="ko-Kore-KR" altLang="en-US"/>
              <a:t> 범위의 값을 가지는데</a:t>
            </a:r>
            <a:r>
              <a:rPr lang="en-US" altLang="ko-Kore-KR"/>
              <a:t>, </a:t>
            </a:r>
            <a:r>
              <a:rPr lang="ko-Kore-KR" altLang="en-US"/>
              <a:t>이런 특징이 단점이 되는 경우를 해결하려 </a:t>
            </a:r>
            <a:r>
              <a:rPr lang="en-US" altLang="ko-Kore-KR"/>
              <a:t>scaling</a:t>
            </a:r>
            <a:r>
              <a:rPr lang="ko-Kore-KR" altLang="en-US"/>
              <a:t>을 적용한 함수가 </a:t>
            </a:r>
            <a:r>
              <a:rPr lang="en-US" altLang="ko-Kore-KR"/>
              <a:t>hyperbolic tangent</a:t>
            </a:r>
            <a:r>
              <a:rPr lang="ko-Kore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식이 상대적으로 복잡하여 </a:t>
            </a:r>
            <a:r>
              <a:rPr lang="ko-Kore-KR" altLang="en-US"/>
              <a:t>연산에 많은 비용이 들어가는 단점이 있습니다</a:t>
            </a:r>
            <a:r>
              <a:rPr lang="en-US" altLang="ko-Kore-KR"/>
              <a:t>. </a:t>
            </a:r>
            <a:r>
              <a:rPr lang="ko-Kore-KR" altLang="en-US"/>
              <a:t>네 번째에 </a:t>
            </a:r>
            <a:r>
              <a:rPr lang="en-US" altLang="ko-Kore-KR" err="1"/>
              <a:t>ReLU</a:t>
            </a:r>
            <a:r>
              <a:rPr lang="en-US" altLang="ko-Kore-KR"/>
              <a:t>, </a:t>
            </a:r>
            <a:r>
              <a:rPr lang="ko-Kore-KR" altLang="en-US"/>
              <a:t>즉 </a:t>
            </a:r>
            <a:r>
              <a:rPr lang="en-US" altLang="ko-Kore-KR"/>
              <a:t>Rectified Linear Unit</a:t>
            </a:r>
            <a:r>
              <a:rPr lang="ko-Kore-KR" altLang="en-US"/>
              <a:t>는 많이 사용되는 활성함수 중 하나로 간단하고 빠른 </a:t>
            </a:r>
            <a:r>
              <a:rPr lang="en-US" altLang="ko-Kore-KR"/>
              <a:t>training</a:t>
            </a:r>
            <a:r>
              <a:rPr lang="ko-Kore-KR" altLang="en-US"/>
              <a:t>이 가능합니다</a:t>
            </a:r>
            <a:r>
              <a:rPr lang="en-US" altLang="ko-Kore-KR"/>
              <a:t>. </a:t>
            </a:r>
            <a:r>
              <a:rPr lang="ko-Kore-KR" altLang="en-US"/>
              <a:t>이외에도 </a:t>
            </a:r>
            <a:r>
              <a:rPr lang="en-US" altLang="ko-Kore-KR"/>
              <a:t>hard tanh </a:t>
            </a:r>
            <a:r>
              <a:rPr lang="ko-Kore-KR" altLang="en-US"/>
              <a:t>등등이 존재합니다</a:t>
            </a:r>
            <a:r>
              <a:rPr lang="en-US" altLang="ko-Kore-KR"/>
              <a:t>. Optimizer</a:t>
            </a:r>
            <a:r>
              <a:rPr lang="ko-Kore-KR" altLang="en-US"/>
              <a:t>의 경우 손실함수의 최적화를 위한 알고리즘이며 여러 종류가 존재하는데</a:t>
            </a:r>
            <a:r>
              <a:rPr lang="en-US" altLang="ko-Kore-KR"/>
              <a:t>, </a:t>
            </a:r>
            <a:r>
              <a:rPr lang="ko-Kore-KR" altLang="en-US"/>
              <a:t>보통 </a:t>
            </a:r>
            <a:r>
              <a:rPr lang="en-US" altLang="ko-KR"/>
              <a:t>SGD, Adam</a:t>
            </a:r>
            <a:r>
              <a:rPr lang="ko-KR" altLang="en-US"/>
              <a:t>이 많이 사용됩니다</a:t>
            </a:r>
            <a:r>
              <a:rPr lang="en-US" altLang="ko-KR"/>
              <a:t>. </a:t>
            </a:r>
            <a:r>
              <a:rPr lang="ko-KR" altLang="en-US"/>
              <a:t>마지막으로 학습을 위한 </a:t>
            </a:r>
            <a:r>
              <a:rPr lang="en-US" altLang="ko-KR"/>
              <a:t>Learning Rate</a:t>
            </a:r>
            <a:r>
              <a:rPr lang="ko-KR" altLang="en-US"/>
              <a:t>의 경우 보통 다음과 같은 값으로 사용된다고 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018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Modeling</a:t>
            </a:r>
            <a:r>
              <a:rPr lang="ko-Kore-KR" altLang="en-US"/>
              <a:t>은 다음 그림처럼 어떤 문단이나 문장 등 뒤에 올 단어를 예측하는 과정입니다</a:t>
            </a:r>
            <a:r>
              <a:rPr lang="en-US" altLang="ko-Kore-KR"/>
              <a:t>. </a:t>
            </a:r>
            <a:r>
              <a:rPr lang="ko-Kore-KR" altLang="en-US"/>
              <a:t>이를 </a:t>
            </a:r>
            <a:r>
              <a:rPr lang="en-US" altLang="ko-Kore-KR"/>
              <a:t>formal</a:t>
            </a:r>
            <a:r>
              <a:rPr lang="ko-Kore-KR" altLang="en-US"/>
              <a:t>하게 표현한 것이 밑의 식이고</a:t>
            </a:r>
            <a:r>
              <a:rPr lang="en-US" altLang="ko-Kore-KR"/>
              <a:t>, </a:t>
            </a:r>
            <a:r>
              <a:rPr lang="en-US" altLang="ko-Kore-KR" err="1"/>
              <a:t>xt</a:t>
            </a:r>
            <a:r>
              <a:rPr lang="ko-Kore-KR" altLang="en-US"/>
              <a:t>의 경우 </a:t>
            </a:r>
            <a:r>
              <a:rPr lang="en-US" altLang="ko-Kore-KR"/>
              <a:t>t</a:t>
            </a:r>
            <a:r>
              <a:rPr lang="ko-Kore-KR" altLang="en-US"/>
              <a:t>번째 단어임을 의미</a:t>
            </a:r>
            <a:r>
              <a:rPr lang="en-US" altLang="ko-Kore-KR"/>
              <a:t>, </a:t>
            </a:r>
            <a:r>
              <a:rPr lang="ko-Kore-KR" altLang="en-US"/>
              <a:t>그리고 </a:t>
            </a:r>
            <a:r>
              <a:rPr lang="en-US" altLang="ko-Kore-KR"/>
              <a:t>V</a:t>
            </a:r>
            <a:r>
              <a:rPr lang="ko-Kore-KR" altLang="en-US"/>
              <a:t>의 경우 단어들의 집합들로 보시면 되겠습니다</a:t>
            </a:r>
            <a:r>
              <a:rPr lang="en-US" altLang="ko-Kore-KR"/>
              <a:t>. </a:t>
            </a:r>
            <a:r>
              <a:rPr lang="ko-Kore-KR" altLang="en-US"/>
              <a:t>그래서 </a:t>
            </a:r>
            <a:r>
              <a:rPr lang="en-US" altLang="ko-Kore-KR"/>
              <a:t>T</a:t>
            </a:r>
            <a:r>
              <a:rPr lang="ko-Kore-KR" altLang="en-US"/>
              <a:t>개의 단어가 순서대로 배치될 확률은 연쇄적으로 </a:t>
            </a:r>
            <a:r>
              <a:rPr lang="ko-KR" altLang="en-US"/>
              <a:t>이전 단어들을 전제로 현재 단어들의 </a:t>
            </a:r>
            <a:r>
              <a:rPr lang="ko-Kore-KR" altLang="en-US"/>
              <a:t>확률을 곱한 값으로 표현이 가능합니다</a:t>
            </a:r>
            <a:r>
              <a:rPr lang="en-US" altLang="ko-Kore-KR"/>
              <a:t>. </a:t>
            </a:r>
            <a:r>
              <a:rPr lang="ko-Kore-KR" altLang="en-US"/>
              <a:t>이</a:t>
            </a:r>
            <a:r>
              <a:rPr lang="ko-KR" altLang="en-US"/>
              <a:t>렇게 </a:t>
            </a:r>
            <a:r>
              <a:rPr lang="ko-Kore-KR" altLang="en-US"/>
              <a:t>문장 전체에 대한 관점에서 바라본</a:t>
            </a:r>
            <a:r>
              <a:rPr lang="en-US" altLang="en-US"/>
              <a:t> </a:t>
            </a:r>
            <a:r>
              <a:rPr lang="ko-KR" altLang="en-US"/>
              <a:t>것이 아닌</a:t>
            </a:r>
            <a:r>
              <a:rPr lang="en-US" altLang="ko-KR"/>
              <a:t>, </a:t>
            </a:r>
            <a:r>
              <a:rPr lang="ko-Kore-KR" altLang="en-US"/>
              <a:t>예측할 단어를 포함한 앞의 </a:t>
            </a:r>
            <a:r>
              <a:rPr lang="en-US" altLang="ko-Kore-KR"/>
              <a:t>n</a:t>
            </a:r>
            <a:r>
              <a:rPr lang="ko-Kore-KR" altLang="en-US"/>
              <a:t>단어만 바라보</a:t>
            </a:r>
            <a:r>
              <a:rPr lang="ko-KR" altLang="en-US"/>
              <a:t>는</a:t>
            </a:r>
            <a:r>
              <a:rPr lang="ko-Kore-KR" altLang="en-US"/>
              <a:t> 모델을 우리는 </a:t>
            </a:r>
            <a:r>
              <a:rPr lang="en-US" altLang="ko-Kore-KR"/>
              <a:t>n-gram Language Models</a:t>
            </a:r>
            <a:r>
              <a:rPr lang="ko-Kore-KR" altLang="en-US"/>
              <a:t>라 부릅니다</a:t>
            </a:r>
            <a:r>
              <a:rPr lang="en-US" altLang="ko-Kore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596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/>
              <a:t>이러한 </a:t>
            </a:r>
            <a:r>
              <a:rPr lang="en-US" altLang="ko-Kore-KR"/>
              <a:t>n</a:t>
            </a:r>
            <a:r>
              <a:rPr lang="en-US" altLang="ko-KR"/>
              <a:t>-gram language model</a:t>
            </a:r>
            <a:r>
              <a:rPr lang="ko-KR" altLang="en-US"/>
              <a:t>에서 흔히 발생하는 문제는 </a:t>
            </a:r>
            <a:r>
              <a:rPr lang="en-US" altLang="ko-KR"/>
              <a:t>sparsity problem</a:t>
            </a:r>
            <a:r>
              <a:rPr lang="ko-KR" altLang="en-US"/>
              <a:t>이라 합니다</a:t>
            </a:r>
            <a:r>
              <a:rPr lang="en-US" altLang="ko-KR"/>
              <a:t>. </a:t>
            </a:r>
            <a:r>
              <a:rPr lang="ko-KR" altLang="en-US"/>
              <a:t>단어 </a:t>
            </a:r>
            <a:r>
              <a:rPr lang="en-US" altLang="ko-KR"/>
              <a:t>w</a:t>
            </a:r>
            <a:r>
              <a:rPr lang="ko-KR" altLang="en-US"/>
              <a:t>를 포함한 문구가 </a:t>
            </a:r>
            <a:r>
              <a:rPr lang="en-US" altLang="ko-KR"/>
              <a:t>corpus</a:t>
            </a:r>
            <a:r>
              <a:rPr lang="ko-KR" altLang="en-US"/>
              <a:t>에서 전혀 존재하지 않는 경우에 확률이 </a:t>
            </a:r>
            <a:r>
              <a:rPr lang="en-US" altLang="ko-KR"/>
              <a:t>0</a:t>
            </a:r>
            <a:r>
              <a:rPr lang="ko-KR" altLang="en-US"/>
              <a:t>으로 계산되는 문제에는 정말 작은 값을 더하는 </a:t>
            </a:r>
            <a:r>
              <a:rPr lang="en-US" altLang="ko-KR"/>
              <a:t>smoothing</a:t>
            </a:r>
            <a:r>
              <a:rPr lang="ko-KR" altLang="en-US"/>
              <a:t>의 방식을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w </a:t>
            </a:r>
            <a:r>
              <a:rPr lang="ko-KR" altLang="en-US"/>
              <a:t>앞의 문구가 존재하지 않는 경우 앞의 문구의 단어 수를 줄여 나가는 </a:t>
            </a:r>
            <a:r>
              <a:rPr lang="en-US" altLang="ko-KR"/>
              <a:t>backoff</a:t>
            </a:r>
            <a:r>
              <a:rPr lang="ko-KR" altLang="en-US"/>
              <a:t>의 방식을</a:t>
            </a:r>
            <a:r>
              <a:rPr lang="en-US" altLang="ko-KR"/>
              <a:t> </a:t>
            </a:r>
            <a:r>
              <a:rPr lang="ko-KR" altLang="en-US"/>
              <a:t>보통 취해줍니다</a:t>
            </a:r>
            <a:r>
              <a:rPr lang="en-US" altLang="ko-KR"/>
              <a:t>. n-gram</a:t>
            </a:r>
            <a:r>
              <a:rPr lang="ko-KR" altLang="en-US"/>
              <a:t>의 경우 </a:t>
            </a:r>
            <a:r>
              <a:rPr lang="en-US" altLang="ko-KR"/>
              <a:t>n</a:t>
            </a:r>
            <a:r>
              <a:rPr lang="ko-KR" altLang="en-US"/>
              <a:t>을 증가시키는 경우에 이 </a:t>
            </a:r>
            <a:r>
              <a:rPr lang="en-US" altLang="ko-KR"/>
              <a:t>sparsity problem</a:t>
            </a:r>
            <a:r>
              <a:rPr lang="ko-KR" altLang="en-US"/>
              <a:t>이 더 강해지는 문제와 전체 모델의 크기가 커지는 </a:t>
            </a:r>
            <a:r>
              <a:rPr lang="en-US" altLang="ko-KR"/>
              <a:t>storage problem </a:t>
            </a:r>
            <a:r>
              <a:rPr lang="ko-KR" altLang="en-US"/>
              <a:t>역시 존재하게 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63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/>
              <a:t>이 문제를 해결하기 위해 나온 모델은 다음과 같이 </a:t>
            </a:r>
            <a:r>
              <a:rPr lang="en-US" altLang="ko-Kore-KR"/>
              <a:t>2</a:t>
            </a:r>
            <a:r>
              <a:rPr lang="ko-Kore-KR" altLang="en-US"/>
              <a:t>가지가 있는데</a:t>
            </a:r>
            <a:r>
              <a:rPr lang="en-US" altLang="ko-Kore-KR"/>
              <a:t>, </a:t>
            </a:r>
            <a:r>
              <a:rPr lang="ko-Kore-KR" altLang="en-US"/>
              <a:t>하나는 </a:t>
            </a:r>
            <a:r>
              <a:rPr lang="en-US" altLang="ko-Kore-KR"/>
              <a:t>fixed window neural model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고정된 크기의 단어들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window</a:t>
            </a:r>
            <a:r>
              <a:rPr lang="ko-KR" altLang="en-US"/>
              <a:t>를 </a:t>
            </a:r>
            <a:r>
              <a:rPr lang="ko-KR" altLang="en-US" err="1"/>
              <a:t>원핫벡터로</a:t>
            </a:r>
            <a:r>
              <a:rPr lang="ko-KR" altLang="en-US"/>
              <a:t> </a:t>
            </a:r>
            <a:r>
              <a:rPr lang="ko-KR" altLang="en-US" err="1"/>
              <a:t>임베딩하고</a:t>
            </a:r>
            <a:r>
              <a:rPr lang="ko-KR" altLang="en-US"/>
              <a:t> 이를 </a:t>
            </a:r>
            <a:r>
              <a:rPr lang="ko-KR" altLang="en-US" err="1"/>
              <a:t>이어붙인</a:t>
            </a:r>
            <a:r>
              <a:rPr lang="ko-KR" altLang="en-US"/>
              <a:t> 후 </a:t>
            </a:r>
            <a:r>
              <a:rPr lang="en-US" altLang="ko-KR"/>
              <a:t>hidden layer</a:t>
            </a:r>
            <a:r>
              <a:rPr lang="ko-KR" altLang="en-US"/>
              <a:t>와 </a:t>
            </a:r>
            <a:r>
              <a:rPr lang="en-US" altLang="ko-KR"/>
              <a:t>output distribution</a:t>
            </a:r>
            <a:r>
              <a:rPr lang="ko-KR" altLang="en-US"/>
              <a:t>을 통과하여 다음 단어의 확률을 예측하는 방식입니다</a:t>
            </a:r>
            <a:r>
              <a:rPr lang="en-US" altLang="ko-KR"/>
              <a:t>. Sparsity </a:t>
            </a:r>
            <a:r>
              <a:rPr lang="ko-KR" altLang="en-US"/>
              <a:t>문제가 해결되고 </a:t>
            </a:r>
            <a:r>
              <a:rPr lang="en-US" altLang="ko-KR"/>
              <a:t>n-gram</a:t>
            </a:r>
            <a:r>
              <a:rPr lang="ko-KR" altLang="en-US"/>
              <a:t>을 저장하지 않아도 되는 장점이 있으나 문맥을 파악하지 못하거나 같은 단어를 위치에 따라 여러 번 학습하는 등의 문제가 여전히 존재합니다</a:t>
            </a:r>
            <a:r>
              <a:rPr lang="en-US" altLang="ko-KR"/>
              <a:t>. </a:t>
            </a:r>
            <a:r>
              <a:rPr lang="ko-KR" altLang="en-US"/>
              <a:t>이를 해결하기 위해 고안된 동일한 가중치인 </a:t>
            </a:r>
            <a:r>
              <a:rPr lang="en-US" altLang="ko-KR"/>
              <a:t>W</a:t>
            </a:r>
            <a:r>
              <a:rPr lang="ko-KR" altLang="en-US"/>
              <a:t>를 반복적으로 적용하고</a:t>
            </a:r>
            <a:r>
              <a:rPr lang="en-US" altLang="ko-KR"/>
              <a:t>, </a:t>
            </a:r>
            <a:r>
              <a:rPr lang="ko-KR" altLang="en-US"/>
              <a:t>어떤 길이를 가진 단어들이라도 모델의 크기에 영향을 미치지 않으며 해당 단어와 멀리 있더라도 그 정보가 반영되는 장점이 있는 모듈이</a:t>
            </a:r>
            <a:r>
              <a:rPr lang="en-US" altLang="ko-KR"/>
              <a:t> Recurrent Neural Network, </a:t>
            </a:r>
            <a:r>
              <a:rPr lang="ko-KR" altLang="en-US"/>
              <a:t>즉 </a:t>
            </a:r>
            <a:r>
              <a:rPr lang="en-US" altLang="ko-KR"/>
              <a:t>RNN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지금까지 </a:t>
            </a:r>
            <a:r>
              <a:rPr lang="en-US" altLang="ko-KR"/>
              <a:t>CS224N </a:t>
            </a:r>
            <a:r>
              <a:rPr lang="ko-KR" altLang="en-US"/>
              <a:t>스터디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764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9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 보이시는 그림을 </a:t>
            </a:r>
            <a:r>
              <a:rPr lang="ko-KR" altLang="en-US" err="1"/>
              <a:t>설명하라고하면</a:t>
            </a:r>
            <a:r>
              <a:rPr lang="ko-KR" altLang="en-US"/>
              <a:t> 어떻게 할까요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9772A-ECA3-4DAC-916C-7F88280B09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1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한 마디 말보다 문장을 사용해 의미를 전달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고로 </a:t>
            </a:r>
            <a:r>
              <a:rPr lang="en-US" altLang="ko-KR"/>
              <a:t>NLP, model</a:t>
            </a:r>
            <a:r>
              <a:rPr lang="ko-KR" altLang="en-US"/>
              <a:t>은 문장을 해석하기 위해  문장 구조를 분석할 수 있어야 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9772A-ECA3-4DAC-916C-7F88280B09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/>
              <a:t>문장 구조를 분석해야 하는 이유에 대한 예시</a:t>
            </a:r>
            <a:r>
              <a:rPr lang="en-US" altLang="ko-KR"/>
              <a:t>. </a:t>
            </a:r>
            <a:r>
              <a:rPr lang="ko-KR" altLang="en-US"/>
              <a:t>모호성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9772A-ECA3-4DAC-916C-7F88280B09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4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이러한 분석하는 방식에서 고전적으로 </a:t>
            </a:r>
            <a:r>
              <a:rPr lang="en-US" altLang="ko-KR"/>
              <a:t>Dependency Parsing</a:t>
            </a:r>
            <a:r>
              <a:rPr lang="ko-KR" altLang="en-US"/>
              <a:t>이란 방식을 이용했습니다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예를 들어 </a:t>
            </a:r>
            <a:r>
              <a:rPr lang="en-US" altLang="ko-KR"/>
              <a:t>completed </a:t>
            </a:r>
            <a:r>
              <a:rPr lang="ko-KR" altLang="en-US"/>
              <a:t>는 </a:t>
            </a:r>
            <a:r>
              <a:rPr lang="en-US" altLang="ko-KR"/>
              <a:t>Discussion</a:t>
            </a:r>
            <a:r>
              <a:rPr lang="ko-KR" altLang="en-US"/>
              <a:t>과 </a:t>
            </a:r>
            <a:r>
              <a:rPr lang="en-US" altLang="ko-KR"/>
              <a:t>was</a:t>
            </a:r>
            <a:r>
              <a:rPr lang="ko-KR" altLang="en-US"/>
              <a:t>라는 단어를 수식하고 </a:t>
            </a:r>
            <a:r>
              <a:rPr lang="en-US" altLang="ko-KR"/>
              <a:t>Discussion</a:t>
            </a:r>
            <a:r>
              <a:rPr lang="ko-KR" altLang="en-US"/>
              <a:t>은 </a:t>
            </a:r>
            <a:r>
              <a:rPr lang="en-US" altLang="ko-KR"/>
              <a:t>issue</a:t>
            </a:r>
            <a:r>
              <a:rPr lang="ko-KR" altLang="en-US"/>
              <a:t>를 수식하는 것과 같이 문장 속 단어 간의 의존 관계를 파악하는 분석 방식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9772A-ECA3-4DAC-916C-7F88280B09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3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81100" cy="5143500"/>
          </a:xfrm>
          <a:custGeom>
            <a:avLst/>
            <a:gdLst/>
            <a:ahLst/>
            <a:cxnLst/>
            <a:rect l="l" t="t" r="r" b="b"/>
            <a:pathLst>
              <a:path w="1181100" h="5143500">
                <a:moveTo>
                  <a:pt x="0" y="0"/>
                </a:moveTo>
                <a:lnTo>
                  <a:pt x="1181099" y="0"/>
                </a:lnTo>
                <a:lnTo>
                  <a:pt x="1181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26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3824" y="0"/>
            <a:ext cx="38100" cy="2149475"/>
          </a:xfrm>
          <a:custGeom>
            <a:avLst/>
            <a:gdLst/>
            <a:ahLst/>
            <a:cxnLst/>
            <a:rect l="l" t="t" r="r" b="b"/>
            <a:pathLst>
              <a:path w="38100" h="2149475">
                <a:moveTo>
                  <a:pt x="38099" y="2149050"/>
                </a:moveTo>
                <a:lnTo>
                  <a:pt x="0" y="2149050"/>
                </a:lnTo>
                <a:lnTo>
                  <a:pt x="0" y="0"/>
                </a:lnTo>
                <a:lnTo>
                  <a:pt x="38099" y="0"/>
                </a:lnTo>
                <a:lnTo>
                  <a:pt x="38099" y="214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42962"/>
            <a:ext cx="1181087" cy="30005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92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</a:rPr>
              <a:t>CUAI 스터디 </a:t>
            </a:r>
            <a:r>
              <a:rPr lang="en-US" altLang="ko" sz="2500" b="1">
                <a:solidFill>
                  <a:srgbClr val="19264B"/>
                </a:solidFill>
              </a:rPr>
              <a:t>CS224N</a:t>
            </a:r>
            <a:r>
              <a:rPr lang="ko-KR" altLang="en-US" sz="2500" b="1">
                <a:solidFill>
                  <a:srgbClr val="19264B"/>
                </a:solidFill>
              </a:rPr>
              <a:t>팀</a:t>
            </a:r>
            <a:endParaRPr sz="2500" b="1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9264B"/>
                </a:solidFill>
              </a:rPr>
              <a:t>2022.03.</a:t>
            </a:r>
            <a:r>
              <a:rPr lang="en-US" altLang="ko">
                <a:solidFill>
                  <a:srgbClr val="19264B"/>
                </a:solidFill>
              </a:rPr>
              <a:t>25</a:t>
            </a: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9264B"/>
                </a:solidFill>
              </a:rPr>
              <a:t>발표자 : </a:t>
            </a:r>
            <a:r>
              <a:rPr lang="ko-KR" altLang="en-US" sz="1100">
                <a:solidFill>
                  <a:srgbClr val="19264B"/>
                </a:solidFill>
              </a:rPr>
              <a:t>원동연</a:t>
            </a:r>
            <a:r>
              <a:rPr lang="en-US" altLang="ko-KR" sz="1100">
                <a:solidFill>
                  <a:srgbClr val="19264B"/>
                </a:solidFill>
              </a:rPr>
              <a:t>, </a:t>
            </a:r>
            <a:r>
              <a:rPr lang="ko-KR" altLang="en-US" sz="1100">
                <a:solidFill>
                  <a:srgbClr val="19264B"/>
                </a:solidFill>
              </a:rPr>
              <a:t>설지환</a:t>
            </a:r>
            <a:endParaRPr sz="110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931689-835E-401A-9BC2-81E105CAFE57}"/>
              </a:ext>
            </a:extLst>
          </p:cNvPr>
          <p:cNvSpPr txBox="1"/>
          <p:nvPr/>
        </p:nvSpPr>
        <p:spPr>
          <a:xfrm>
            <a:off x="1468553" y="308754"/>
            <a:ext cx="7065847" cy="51039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2500" b="1" err="1">
                <a:solidFill>
                  <a:srgbClr val="19264B"/>
                </a:solidFill>
                <a:latin typeface="Malgun Gothic"/>
                <a:cs typeface="Malgun Gothic"/>
              </a:rPr>
              <a:t>Syntatic</a:t>
            </a:r>
            <a:r>
              <a:rPr lang="en-US" altLang="ko-KR" sz="2500" b="1">
                <a:solidFill>
                  <a:srgbClr val="19264B"/>
                </a:solidFill>
                <a:latin typeface="Malgun Gothic"/>
                <a:cs typeface="Malgun Gothic"/>
              </a:rPr>
              <a:t> Structure and Dependency Parsing</a:t>
            </a:r>
            <a:endParaRPr lang="en-US" altLang="ko-KR" sz="250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C6CCC-6C13-47C5-9BDD-197D5535F834}"/>
              </a:ext>
            </a:extLst>
          </p:cNvPr>
          <p:cNvSpPr txBox="1"/>
          <p:nvPr/>
        </p:nvSpPr>
        <p:spPr>
          <a:xfrm>
            <a:off x="1752600" y="1123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</a:rPr>
              <a:t>Universal</a:t>
            </a:r>
            <a:r>
              <a:rPr lang="ko-KR" altLang="en-US" sz="1800" b="1">
                <a:solidFill>
                  <a:srgbClr val="19264B"/>
                </a:solidFill>
                <a:latin typeface="Malgun Gothic"/>
              </a:rPr>
              <a:t> </a:t>
            </a:r>
            <a:r>
              <a:rPr lang="en-US" altLang="ko-KR" sz="1800" b="1">
                <a:solidFill>
                  <a:srgbClr val="19264B"/>
                </a:solidFill>
                <a:latin typeface="Malgun Gothic"/>
              </a:rPr>
              <a:t>Dependency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88617-BA73-436F-9497-31D546BB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20" y="2210353"/>
            <a:ext cx="5397777" cy="250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E084E-3652-448A-83FC-C1744A351A0B}"/>
              </a:ext>
            </a:extLst>
          </p:cNvPr>
          <p:cNvSpPr txBox="1"/>
          <p:nvPr/>
        </p:nvSpPr>
        <p:spPr>
          <a:xfrm>
            <a:off x="1752600" y="17479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</a:rPr>
              <a:t>Universal</a:t>
            </a:r>
            <a:r>
              <a:rPr lang="ko-KR" altLang="en-US" sz="1800" b="1">
                <a:solidFill>
                  <a:srgbClr val="19264B"/>
                </a:solidFill>
                <a:latin typeface="Malgun Gothic"/>
              </a:rPr>
              <a:t> </a:t>
            </a:r>
            <a:r>
              <a:rPr lang="en-US" altLang="ko-KR" sz="1800" b="1">
                <a:solidFill>
                  <a:srgbClr val="19264B"/>
                </a:solidFill>
                <a:latin typeface="Malgun Gothic"/>
              </a:rPr>
              <a:t>Dependency Treebank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38475-92E5-4C54-B81D-A355F83E0189}"/>
              </a:ext>
            </a:extLst>
          </p:cNvPr>
          <p:cNvSpPr txBox="1"/>
          <p:nvPr/>
        </p:nvSpPr>
        <p:spPr>
          <a:xfrm>
            <a:off x="1752600" y="14909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: </a:t>
            </a:r>
            <a:r>
              <a:rPr lang="ko-KR" altLang="en-US" b="1"/>
              <a:t>다양한 언어에 대한</a:t>
            </a:r>
            <a:r>
              <a:rPr lang="en-US" altLang="ko-KR" b="1"/>
              <a:t> </a:t>
            </a:r>
            <a:r>
              <a:rPr lang="ko-KR" altLang="en-US" b="1"/>
              <a:t>일관된 방법</a:t>
            </a:r>
          </a:p>
        </p:txBody>
      </p:sp>
    </p:spTree>
    <p:extLst>
      <p:ext uri="{BB962C8B-B14F-4D97-AF65-F5344CB8AC3E}">
        <p14:creationId xmlns:p14="http://schemas.microsoft.com/office/powerpoint/2010/main" val="153485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4437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Syntactic Structure and Dependency Parsing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E0E7C-152E-6B2D-858A-A6C2BA5A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883" y="1621536"/>
            <a:ext cx="3563837" cy="2238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E9D38B-DFD9-36F3-7CC6-8BB340D25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03" y="1621535"/>
            <a:ext cx="3563836" cy="1323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Conventional Transition-based 	Neural Dependency Parser</a:t>
            </a:r>
          </a:p>
          <a:p>
            <a:r>
              <a:rPr lang="en-US" altLang="ko-KR" sz="1600" b="1"/>
              <a:t>	Dependency Parser	 </a:t>
            </a:r>
          </a:p>
          <a:p>
            <a:r>
              <a:rPr lang="en-US" altLang="ko-KR" sz="1600" b="1">
                <a:sym typeface="Wingdings" panose="05000000000000000000" pitchFamily="2" charset="2"/>
              </a:rPr>
              <a:t>		    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319242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31871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Syntactic Structure and Dependency Parsing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Distributed Representations : </a:t>
            </a:r>
            <a:r>
              <a:rPr lang="ko-KR" altLang="en-US" sz="1600" b="1"/>
              <a:t>단어</a:t>
            </a:r>
            <a:r>
              <a:rPr lang="en-US" altLang="ko-KR" sz="1600" b="1"/>
              <a:t>, </a:t>
            </a:r>
            <a:r>
              <a:rPr lang="ko-KR" altLang="en-US" sz="1600" b="1"/>
              <a:t>품사</a:t>
            </a:r>
            <a:r>
              <a:rPr lang="en-US" altLang="ko-KR" sz="1600" b="1"/>
              <a:t>, </a:t>
            </a:r>
            <a:r>
              <a:rPr lang="ko-KR" altLang="en-US" sz="1600" b="1"/>
              <a:t>의존성 관계 </a:t>
            </a:r>
            <a:r>
              <a:rPr lang="en-US" altLang="ko-KR" sz="1600" b="1"/>
              <a:t>-&gt; d-</a:t>
            </a:r>
            <a:r>
              <a:rPr lang="ko-KR" altLang="en-US" sz="1600" b="1"/>
              <a:t>차원 </a:t>
            </a:r>
            <a:r>
              <a:rPr lang="en-US" altLang="ko-KR" sz="1600" b="1"/>
              <a:t>vector	 </a:t>
            </a:r>
          </a:p>
          <a:p>
            <a:r>
              <a:rPr lang="en-US" altLang="ko-KR" sz="1600" b="1">
                <a:sym typeface="Wingdings" panose="05000000000000000000" pitchFamily="2" charset="2"/>
              </a:rPr>
              <a:t>		    </a:t>
            </a:r>
            <a:endParaRPr lang="en-US" altLang="ko-KR" sz="1600" b="1"/>
          </a:p>
        </p:txBody>
      </p:sp>
      <p:pic>
        <p:nvPicPr>
          <p:cNvPr id="6146" name="Picture 2" descr="Word Mover's Embedding: Universal Text Embedding from Word2Vec | IBM  Research Blog">
            <a:extLst>
              <a:ext uri="{FF2B5EF4-FFF2-40B4-BE49-F238E27FC236}">
                <a16:creationId xmlns:a16="http://schemas.microsoft.com/office/drawing/2014/main" id="{79096908-77AB-64D8-B7A7-361E82E9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879473"/>
            <a:ext cx="3012530" cy="16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S 224n Assignment #3: Dependency Parsing">
            <a:extLst>
              <a:ext uri="{FF2B5EF4-FFF2-40B4-BE49-F238E27FC236}">
                <a16:creationId xmlns:a16="http://schemas.microsoft.com/office/drawing/2014/main" id="{CDCAE150-529E-4BB4-0D08-565D2C81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3" y="2892264"/>
            <a:ext cx="3259836" cy="73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46BF54-12BD-1634-CB31-867CC3EF2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439" y="1879473"/>
            <a:ext cx="4132686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Syntactic Structure and Dependency Parsing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Distributed Representations : </a:t>
            </a:r>
            <a:r>
              <a:rPr lang="ko-KR" altLang="en-US" sz="1600" b="1"/>
              <a:t>단어</a:t>
            </a:r>
            <a:r>
              <a:rPr lang="en-US" altLang="ko-KR" sz="1600" b="1"/>
              <a:t>, </a:t>
            </a:r>
            <a:r>
              <a:rPr lang="ko-KR" altLang="en-US" sz="1600" b="1"/>
              <a:t>품사</a:t>
            </a:r>
            <a:r>
              <a:rPr lang="en-US" altLang="ko-KR" sz="1600" b="1"/>
              <a:t>, </a:t>
            </a:r>
            <a:r>
              <a:rPr lang="ko-KR" altLang="en-US" sz="1600" b="1"/>
              <a:t>의존성 관계 </a:t>
            </a:r>
            <a:r>
              <a:rPr lang="en-US" altLang="ko-KR" sz="1600" b="1"/>
              <a:t>-&gt; d-</a:t>
            </a:r>
            <a:r>
              <a:rPr lang="ko-KR" altLang="en-US" sz="1600" b="1"/>
              <a:t>차원 </a:t>
            </a:r>
            <a:r>
              <a:rPr lang="en-US" altLang="ko-KR" sz="1600" b="1"/>
              <a:t>vector</a:t>
            </a:r>
          </a:p>
          <a:p>
            <a:endParaRPr lang="en-US" altLang="ko-KR" sz="1600" b="1"/>
          </a:p>
          <a:p>
            <a:r>
              <a:rPr lang="en-US" altLang="ko-KR" sz="1600" b="1"/>
              <a:t>	 </a:t>
            </a:r>
            <a:r>
              <a:rPr lang="en-US" altLang="ko-KR" sz="1600" b="1">
                <a:sym typeface="Wingdings" panose="05000000000000000000" pitchFamily="2" charset="2"/>
              </a:rPr>
              <a:t> </a:t>
            </a:r>
            <a:r>
              <a:rPr lang="ko-KR" altLang="en-US" sz="1600" b="1" err="1">
                <a:sym typeface="Wingdings" panose="05000000000000000000" pitchFamily="2" charset="2"/>
              </a:rPr>
              <a:t>이어붙인</a:t>
            </a:r>
            <a:r>
              <a:rPr lang="ko-KR" altLang="en-US" sz="1600" b="1">
                <a:sym typeface="Wingdings" panose="05000000000000000000" pitchFamily="2" charset="2"/>
              </a:rPr>
              <a:t> 형식</a:t>
            </a:r>
            <a:r>
              <a:rPr lang="en-US" altLang="ko-KR" sz="1600" b="1">
                <a:sym typeface="Wingdings" panose="05000000000000000000" pitchFamily="2" charset="2"/>
              </a:rPr>
              <a:t>!		    </a:t>
            </a:r>
            <a:endParaRPr lang="en-US" altLang="ko-KR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00A56-3F20-2A84-5AE8-B25F9EC8B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84" y="2142962"/>
            <a:ext cx="5291327" cy="245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93213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Syntactic Structure and Dependency Parsing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Neural</a:t>
            </a:r>
            <a:r>
              <a:rPr lang="ko-KR" altLang="en-US" sz="1600" b="1">
                <a:sym typeface="Wingdings" panose="05000000000000000000" pitchFamily="2" charset="2"/>
              </a:rPr>
              <a:t> </a:t>
            </a:r>
            <a:r>
              <a:rPr lang="en-US" altLang="ko-KR" sz="1600" b="1">
                <a:sym typeface="Wingdings" panose="05000000000000000000" pitchFamily="2" charset="2"/>
              </a:rPr>
              <a:t>Dependency Parser Model Architecture</a:t>
            </a: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r>
              <a:rPr lang="en-US" altLang="ko-KR" sz="1600" b="1">
                <a:sym typeface="Wingdings" panose="05000000000000000000" pitchFamily="2" charset="2"/>
              </a:rPr>
              <a:t>( + Graph-based Dependency Parsers, …)	    </a:t>
            </a:r>
            <a:endParaRPr lang="en-US" altLang="ko-KR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8F52E-26B3-2D19-588F-B9CA9930B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008" y="1646015"/>
            <a:ext cx="4839629" cy="22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32991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L2 Regularization			Dropout    </a:t>
            </a:r>
            <a:endParaRPr lang="en-US" altLang="ko-KR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53FA2-A0D6-FEAE-1194-71A8B33D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540" y="1771234"/>
            <a:ext cx="3089701" cy="647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0C7F52-3ACA-0500-FAB9-0BEBB617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40" y="2862475"/>
            <a:ext cx="3025697" cy="1402411"/>
          </a:xfrm>
          <a:prstGeom prst="rect">
            <a:avLst/>
          </a:prstGeom>
        </p:spPr>
      </p:pic>
      <p:pic>
        <p:nvPicPr>
          <p:cNvPr id="9220" name="Picture 4" descr="Dropout | NLP with Deep Learning">
            <a:extLst>
              <a:ext uri="{FF2B5EF4-FFF2-40B4-BE49-F238E27FC236}">
                <a16:creationId xmlns:a16="http://schemas.microsoft.com/office/drawing/2014/main" id="{F20EF45E-55D5-40E0-4294-6C8B83760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33" y="1517863"/>
            <a:ext cx="3808274" cy="21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7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410934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Vectorization			Parameter Initialization</a:t>
            </a:r>
          </a:p>
          <a:p>
            <a:r>
              <a:rPr lang="en-US" altLang="ko-KR" sz="1600" b="1">
                <a:sym typeface="Wingdings" panose="05000000000000000000" pitchFamily="2" charset="2"/>
              </a:rPr>
              <a:t>				 Xavier    </a:t>
            </a:r>
            <a:endParaRPr lang="en-US" altLang="ko-KR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A4EFE-AD6D-305B-DD1C-8F444DB6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540" y="1501255"/>
            <a:ext cx="3427007" cy="1283414"/>
          </a:xfrm>
          <a:prstGeom prst="rect">
            <a:avLst/>
          </a:prstGeom>
        </p:spPr>
      </p:pic>
      <p:pic>
        <p:nvPicPr>
          <p:cNvPr id="10244" name="Picture 4" descr="What is vectorization ?">
            <a:extLst>
              <a:ext uri="{FF2B5EF4-FFF2-40B4-BE49-F238E27FC236}">
                <a16:creationId xmlns:a16="http://schemas.microsoft.com/office/drawing/2014/main" id="{8154F1F3-7BA2-7D98-D851-0C07C49E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3040694"/>
            <a:ext cx="2728911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A043090-0A5C-B45A-9EBB-A7B383F3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3" y="2337835"/>
            <a:ext cx="2941962" cy="20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FF382-4F00-2014-B0C3-AECF90995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463" y="1476926"/>
            <a:ext cx="1504322" cy="6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56215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Activation Function</a:t>
            </a: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r>
              <a:rPr lang="en-US" altLang="ko-KR" sz="1600" b="1">
                <a:sym typeface="Wingdings" panose="05000000000000000000" pitchFamily="2" charset="2"/>
              </a:rPr>
              <a:t>Optimizer			Learning Rates : </a:t>
            </a:r>
            <a:r>
              <a:rPr lang="ko-KR" altLang="en-US">
                <a:sym typeface="Wingdings" panose="05000000000000000000" pitchFamily="2" charset="2"/>
              </a:rPr>
              <a:t>보통 </a:t>
            </a:r>
            <a:r>
              <a:rPr lang="en-US" altLang="ko-KR">
                <a:sym typeface="Wingdings" panose="05000000000000000000" pitchFamily="2" charset="2"/>
              </a:rPr>
              <a:t>10^-3 ~ 10^-4</a:t>
            </a:r>
          </a:p>
          <a:p>
            <a:r>
              <a:rPr lang="en-US" altLang="ko-KR" err="1"/>
              <a:t>Adagrad</a:t>
            </a:r>
            <a:r>
              <a:rPr lang="en-US" altLang="ko-KR"/>
              <a:t>, RMSprop, </a:t>
            </a:r>
            <a:r>
              <a:rPr lang="en-US" altLang="ko-KR" b="1">
                <a:effectLst/>
              </a:rPr>
              <a:t>Adam (good!)</a:t>
            </a:r>
            <a:r>
              <a:rPr lang="en-US" altLang="ko-KR"/>
              <a:t>, </a:t>
            </a:r>
          </a:p>
          <a:p>
            <a:r>
              <a:rPr lang="en-US" altLang="ko-KR" err="1"/>
              <a:t>SparseAdam</a:t>
            </a:r>
            <a:r>
              <a:rPr lang="en-US" altLang="ko-KR"/>
              <a:t>, </a:t>
            </a:r>
            <a:r>
              <a:rPr lang="en-US" altLang="ko-KR" b="1">
                <a:effectLst/>
              </a:rPr>
              <a:t>SGD (usual)</a:t>
            </a:r>
            <a:endParaRPr lang="en-US" altLang="ko-KR" sz="11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6AAC2-4575-F11B-F033-4E0E0656E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540" y="1399794"/>
            <a:ext cx="7504565" cy="15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9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9712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Language</a:t>
            </a:r>
            <a:r>
              <a:rPr lang="ko-KR" altLang="en-US" sz="1600" b="1">
                <a:sym typeface="Wingdings" panose="05000000000000000000" pitchFamily="2" charset="2"/>
              </a:rPr>
              <a:t> </a:t>
            </a:r>
            <a:r>
              <a:rPr lang="en-US" altLang="ko-KR" sz="1600" b="1">
                <a:sym typeface="Wingdings" panose="05000000000000000000" pitchFamily="2" charset="2"/>
              </a:rPr>
              <a:t>Modeling		</a:t>
            </a: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r>
              <a:rPr lang="en-US" altLang="ko-KR" sz="1600" b="1">
                <a:sym typeface="Wingdings" panose="05000000000000000000" pitchFamily="2" charset="2"/>
              </a:rPr>
              <a:t>						n-gram</a:t>
            </a: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E40DA-C591-A00A-3982-6C493A42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159" y="2381369"/>
            <a:ext cx="2047904" cy="595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BE0CE9-5CAE-4D5A-48ED-4E566CE52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99" y="1186269"/>
            <a:ext cx="4497166" cy="1160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5CBAEB-48D8-812A-987A-511332ECB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540" y="3489874"/>
            <a:ext cx="5434361" cy="1372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F60A5-5655-383F-1121-43137B5FF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528" y="1630859"/>
            <a:ext cx="2596920" cy="7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2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65857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Sparsity Problem</a:t>
            </a:r>
          </a:p>
          <a:p>
            <a:r>
              <a:rPr lang="en-US" altLang="ko-KR">
                <a:sym typeface="Wingdings" panose="05000000000000000000" pitchFamily="2" charset="2"/>
              </a:rPr>
              <a:t>: As the proctor started the clock, the students opened their ____</a:t>
            </a: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r>
              <a:rPr lang="en-US" altLang="ko-KR" sz="1600" b="1">
                <a:sym typeface="Wingdings" panose="05000000000000000000" pitchFamily="2" charset="2"/>
              </a:rPr>
              <a:t>					</a:t>
            </a: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endParaRPr lang="en-US" altLang="ko-KR" sz="1600" b="1">
              <a:sym typeface="Wingdings" panose="05000000000000000000" pitchFamily="2" charset="2"/>
            </a:endParaRPr>
          </a:p>
          <a:p>
            <a:r>
              <a:rPr lang="en-US" altLang="ko-KR" sz="1600" b="1">
                <a:sym typeface="Wingdings" panose="05000000000000000000" pitchFamily="2" charset="2"/>
              </a:rPr>
              <a:t>					(+ Storage Problem)			   </a:t>
            </a:r>
            <a:endParaRPr lang="en-US" altLang="ko-KR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E92D5-1658-7358-048E-F12CA826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753507"/>
            <a:ext cx="4456567" cy="27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1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최동욱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2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김건호</a:t>
            </a:r>
            <a:endParaRPr lang="en-US" altLang="ko-KR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3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설지환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원동연</a:t>
            </a:r>
          </a:p>
        </p:txBody>
      </p:sp>
      <p:pic>
        <p:nvPicPr>
          <p:cNvPr id="3" name="그림 2" descr="사람, 실내이(가) 표시된 사진&#10;&#10;자동 생성된 설명">
            <a:extLst>
              <a:ext uri="{FF2B5EF4-FFF2-40B4-BE49-F238E27FC236}">
                <a16:creationId xmlns:a16="http://schemas.microsoft.com/office/drawing/2014/main" id="{75C272B1-8D20-00F1-3555-127ACAF88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18" b="10917"/>
          <a:stretch/>
        </p:blipFill>
        <p:spPr>
          <a:xfrm>
            <a:off x="1680420" y="1323023"/>
            <a:ext cx="4125260" cy="32927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36463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Introducing Recurrent Neural Networks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ym typeface="Wingdings" panose="05000000000000000000" pitchFamily="2" charset="2"/>
              </a:rPr>
              <a:t>Fixed-Window Neural Model		Recurrent Neural Network</a:t>
            </a:r>
            <a:endParaRPr lang="en-US" altLang="ko-KR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752587-645C-BC1C-D8A1-7F309EF2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99794"/>
            <a:ext cx="3686388" cy="2081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269286-1DE4-3BE3-7847-B83520A84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51" y="1399794"/>
            <a:ext cx="3613203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13C5-81CA-645D-E024-BCE713C78020}"/>
              </a:ext>
            </a:extLst>
          </p:cNvPr>
          <p:cNvSpPr txBox="1"/>
          <p:nvPr/>
        </p:nvSpPr>
        <p:spPr>
          <a:xfrm>
            <a:off x="1323278" y="914400"/>
            <a:ext cx="7647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1800" u="none" strike="noStrike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Named Entity Recognition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1800" u="none" strike="noStrike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Syntactic Structure and Dependency Parsing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800">
                <a:latin typeface="NanumGothic" pitchFamily="2" charset="-127"/>
                <a:ea typeface="NanumGothic" pitchFamily="2" charset="-127"/>
              </a:rPr>
              <a:t>Introducing </a:t>
            </a:r>
            <a:r>
              <a:rPr lang="en" altLang="ko-Kore-KR" sz="1800" u="none" strike="noStrike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Recurrent Neural networks (RNNs)</a:t>
            </a:r>
            <a:endParaRPr lang="en-US" altLang="ko-KR" sz="1800"/>
          </a:p>
          <a:p>
            <a:endParaRPr lang="ko-KR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1541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Named Entity Recognition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E8DE36-473B-1BF3-BF37-0787196A2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29" y="1573516"/>
            <a:ext cx="5560741" cy="1135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8CD4E-0128-059D-7188-F7DB581EC402}"/>
              </a:ext>
            </a:extLst>
          </p:cNvPr>
          <p:cNvSpPr txBox="1"/>
          <p:nvPr/>
        </p:nvSpPr>
        <p:spPr>
          <a:xfrm>
            <a:off x="1401540" y="988741"/>
            <a:ext cx="75045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Named Entity Recognition </a:t>
            </a:r>
            <a:r>
              <a:rPr lang="en-US" altLang="ko-KR" sz="1600"/>
              <a:t>: </a:t>
            </a:r>
            <a:r>
              <a:rPr lang="ko-KR" altLang="en-US" sz="1600"/>
              <a:t>특정 단어를 보고 어떤 유형인지 인식하는 것</a:t>
            </a:r>
            <a:endParaRPr lang="en-US" altLang="ko-KR" sz="160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>
                <a:sym typeface="Wingdings" panose="05000000000000000000" pitchFamily="2" charset="2"/>
              </a:rPr>
              <a:t>Paris 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 sz="1800">
                <a:sym typeface="Wingdings" panose="05000000000000000000" pitchFamily="2" charset="2"/>
              </a:rPr>
              <a:t>Context window  Neural Network Layer  Logistic classifier</a:t>
            </a:r>
            <a:endParaRPr lang="ko-KR" altLang="en-US" sz="18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A28A2-5562-4AA0-983A-0A770DD4F95B}"/>
              </a:ext>
            </a:extLst>
          </p:cNvPr>
          <p:cNvSpPr/>
          <p:nvPr/>
        </p:nvSpPr>
        <p:spPr>
          <a:xfrm>
            <a:off x="2647786" y="1524870"/>
            <a:ext cx="508883" cy="31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54A27F-1FBF-460A-8323-53EA92B584C6}"/>
              </a:ext>
            </a:extLst>
          </p:cNvPr>
          <p:cNvSpPr/>
          <p:nvPr/>
        </p:nvSpPr>
        <p:spPr>
          <a:xfrm>
            <a:off x="5678557" y="2116978"/>
            <a:ext cx="508883" cy="31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1541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Named Entity Recognition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8CD4E-0128-059D-7188-F7DB581EC402}"/>
              </a:ext>
            </a:extLst>
          </p:cNvPr>
          <p:cNvSpPr txBox="1"/>
          <p:nvPr/>
        </p:nvSpPr>
        <p:spPr>
          <a:xfrm>
            <a:off x="1401540" y="988741"/>
            <a:ext cx="7504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Context Window</a:t>
            </a:r>
            <a:r>
              <a:rPr lang="en-US" altLang="ko-KR" sz="1600"/>
              <a:t>			</a:t>
            </a:r>
          </a:p>
          <a:p>
            <a:endParaRPr lang="en-US" altLang="ko-KR" sz="1600" b="1"/>
          </a:p>
          <a:p>
            <a:endParaRPr lang="en-US" altLang="ko-KR" sz="1600" b="1"/>
          </a:p>
          <a:p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 b="1"/>
              <a:t>Neural Network Layer </a:t>
            </a:r>
            <a:r>
              <a:rPr lang="en-US" altLang="ko-KR" sz="1600" b="1">
                <a:sym typeface="Wingdings" panose="05000000000000000000" pitchFamily="2" charset="2"/>
              </a:rPr>
              <a:t>		    </a:t>
            </a:r>
            <a:r>
              <a:rPr lang="en-US" altLang="ko-KR" sz="1600" b="1"/>
              <a:t>Logic Classifier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D1EBA-AD91-996C-5576-0AFD703B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540" y="1518418"/>
            <a:ext cx="3390910" cy="508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7D9A73-8661-3A2A-4657-BB6235A44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40" y="2793777"/>
            <a:ext cx="3803989" cy="1736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5FF35C-C8A4-95EF-A979-7A5EAC7B7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716" y="2630900"/>
            <a:ext cx="2076450" cy="638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7EBA65-F3A1-C37C-F13D-A62C285FE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9292" y="3341574"/>
            <a:ext cx="2362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931689-835E-401A-9BC2-81E105CAFE57}"/>
              </a:ext>
            </a:extLst>
          </p:cNvPr>
          <p:cNvSpPr txBox="1"/>
          <p:nvPr/>
        </p:nvSpPr>
        <p:spPr>
          <a:xfrm>
            <a:off x="1468553" y="308754"/>
            <a:ext cx="7065847" cy="51039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2500" b="1" err="1">
                <a:solidFill>
                  <a:srgbClr val="19264B"/>
                </a:solidFill>
                <a:latin typeface="Malgun Gothic"/>
                <a:cs typeface="Malgun Gothic"/>
              </a:rPr>
              <a:t>Syntatic</a:t>
            </a:r>
            <a:r>
              <a:rPr lang="en-US" altLang="ko-KR" sz="2500" b="1">
                <a:solidFill>
                  <a:srgbClr val="19264B"/>
                </a:solidFill>
                <a:latin typeface="Malgun Gothic"/>
                <a:cs typeface="Malgun Gothic"/>
              </a:rPr>
              <a:t> Structure and Dependency Parsing</a:t>
            </a:r>
            <a:endParaRPr lang="en-US" altLang="ko-KR" sz="250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C6CCC-6C13-47C5-9BDD-197D5535F834}"/>
              </a:ext>
            </a:extLst>
          </p:cNvPr>
          <p:cNvSpPr txBox="1"/>
          <p:nvPr/>
        </p:nvSpPr>
        <p:spPr>
          <a:xfrm>
            <a:off x="1752600" y="1123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7C93"/>
                </a:solidFill>
                <a:latin typeface="Calibri-Bold"/>
              </a:rPr>
              <a:t>Why do we need sentence structure?</a:t>
            </a:r>
            <a:endParaRPr lang="ko-KR" altLang="en-US"/>
          </a:p>
        </p:txBody>
      </p:sp>
      <p:pic>
        <p:nvPicPr>
          <p:cNvPr id="1028" name="Picture 4" descr="산, 호수, 집, 레이크 하우스, 알프스 산맥, 알파인, 잔잔한">
            <a:extLst>
              <a:ext uri="{FF2B5EF4-FFF2-40B4-BE49-F238E27FC236}">
                <a16:creationId xmlns:a16="http://schemas.microsoft.com/office/drawing/2014/main" id="{0B0DE3AF-4DE3-4DB3-8E09-2210061D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94" y="1657350"/>
            <a:ext cx="4469421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1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931689-835E-401A-9BC2-81E105CAFE57}"/>
              </a:ext>
            </a:extLst>
          </p:cNvPr>
          <p:cNvSpPr txBox="1"/>
          <p:nvPr/>
        </p:nvSpPr>
        <p:spPr>
          <a:xfrm>
            <a:off x="1468553" y="308754"/>
            <a:ext cx="7065847" cy="51039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2500" b="1" err="1">
                <a:solidFill>
                  <a:srgbClr val="19264B"/>
                </a:solidFill>
                <a:latin typeface="Malgun Gothic"/>
                <a:cs typeface="Malgun Gothic"/>
              </a:rPr>
              <a:t>Syntatic</a:t>
            </a:r>
            <a:r>
              <a:rPr lang="en-US" altLang="ko-KR" sz="2500" b="1">
                <a:solidFill>
                  <a:srgbClr val="19264B"/>
                </a:solidFill>
                <a:latin typeface="Malgun Gothic"/>
                <a:cs typeface="Malgun Gothic"/>
              </a:rPr>
              <a:t> Structure and Dependency Parsing</a:t>
            </a:r>
            <a:endParaRPr lang="en-US" altLang="ko-KR" sz="250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C6CCC-6C13-47C5-9BDD-197D5535F834}"/>
              </a:ext>
            </a:extLst>
          </p:cNvPr>
          <p:cNvSpPr txBox="1"/>
          <p:nvPr/>
        </p:nvSpPr>
        <p:spPr>
          <a:xfrm>
            <a:off x="1752600" y="1123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7C93"/>
                </a:solidFill>
                <a:latin typeface="Calibri-Bold"/>
              </a:rPr>
              <a:t>Why do we need sentence structure?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0229C-3603-41BA-9B5F-FFE154B6B77D}"/>
              </a:ext>
            </a:extLst>
          </p:cNvPr>
          <p:cNvSpPr txBox="1"/>
          <p:nvPr/>
        </p:nvSpPr>
        <p:spPr>
          <a:xfrm>
            <a:off x="2886182" y="4400550"/>
            <a:ext cx="6705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rgbClr val="007C93"/>
                </a:solidFill>
                <a:latin typeface="Calibri-Bold"/>
              </a:rPr>
              <a:t>풍경화</a:t>
            </a:r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	 </a:t>
            </a:r>
            <a:r>
              <a:rPr lang="en-US" altLang="ko-KR" sz="1400" b="1">
                <a:solidFill>
                  <a:srgbClr val="007C93"/>
                </a:solidFill>
                <a:latin typeface="Calibri-Bold"/>
                <a:sym typeface="Wingdings" panose="05000000000000000000" pitchFamily="2" charset="2"/>
              </a:rPr>
              <a:t>	</a:t>
            </a:r>
            <a:r>
              <a:rPr lang="ko-KR" altLang="en-US" sz="1400" b="1">
                <a:solidFill>
                  <a:srgbClr val="007C93"/>
                </a:solidFill>
                <a:latin typeface="Calibri-Bold"/>
              </a:rPr>
              <a:t>큰 산을 배경으로 산에 걸친 구름</a:t>
            </a:r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, </a:t>
            </a:r>
          </a:p>
          <a:p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		</a:t>
            </a:r>
            <a:r>
              <a:rPr lang="ko-KR" altLang="en-US" sz="1400" b="1">
                <a:solidFill>
                  <a:srgbClr val="007C93"/>
                </a:solidFill>
                <a:latin typeface="Calibri-Bold"/>
              </a:rPr>
              <a:t>그 </a:t>
            </a:r>
            <a:r>
              <a:rPr lang="ko-KR" altLang="en-US" sz="1400" b="1" err="1">
                <a:solidFill>
                  <a:srgbClr val="007C93"/>
                </a:solidFill>
                <a:latin typeface="Calibri-Bold"/>
              </a:rPr>
              <a:t>및에</a:t>
            </a:r>
            <a:r>
              <a:rPr lang="ko-KR" altLang="en-US" sz="1400" b="1">
                <a:solidFill>
                  <a:srgbClr val="007C93"/>
                </a:solidFill>
                <a:latin typeface="Calibri-Bold"/>
              </a:rPr>
              <a:t> 산이 반사되는 초록빛깔 호수</a:t>
            </a:r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, </a:t>
            </a:r>
          </a:p>
          <a:p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		</a:t>
            </a:r>
            <a:r>
              <a:rPr lang="ko-KR" altLang="en-US" sz="1400" b="1">
                <a:solidFill>
                  <a:srgbClr val="007C93"/>
                </a:solidFill>
                <a:latin typeface="Calibri-Bold"/>
              </a:rPr>
              <a:t>호수 위에 있는 오두막</a:t>
            </a:r>
            <a:r>
              <a:rPr lang="en-US" altLang="ko-KR" sz="1400" b="1">
                <a:solidFill>
                  <a:srgbClr val="007C93"/>
                </a:solidFill>
                <a:latin typeface="Calibri-Bold"/>
              </a:rPr>
              <a:t>…</a:t>
            </a:r>
          </a:p>
        </p:txBody>
      </p:sp>
      <p:pic>
        <p:nvPicPr>
          <p:cNvPr id="8" name="Picture 4" descr="산, 호수, 집, 레이크 하우스, 알프스 산맥, 알파인, 잔잔한">
            <a:extLst>
              <a:ext uri="{FF2B5EF4-FFF2-40B4-BE49-F238E27FC236}">
                <a16:creationId xmlns:a16="http://schemas.microsoft.com/office/drawing/2014/main" id="{12EFF2ED-E65A-400F-8841-5546F6FD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94" y="1428750"/>
            <a:ext cx="4469421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81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931689-835E-401A-9BC2-81E105CAFE57}"/>
              </a:ext>
            </a:extLst>
          </p:cNvPr>
          <p:cNvSpPr txBox="1"/>
          <p:nvPr/>
        </p:nvSpPr>
        <p:spPr>
          <a:xfrm>
            <a:off x="1468553" y="308754"/>
            <a:ext cx="7065847" cy="51039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2500" b="1" err="1">
                <a:solidFill>
                  <a:srgbClr val="19264B"/>
                </a:solidFill>
                <a:latin typeface="Malgun Gothic"/>
                <a:cs typeface="Malgun Gothic"/>
              </a:rPr>
              <a:t>Syntatic</a:t>
            </a:r>
            <a:r>
              <a:rPr lang="en-US" altLang="ko-KR" sz="2500" b="1">
                <a:solidFill>
                  <a:srgbClr val="19264B"/>
                </a:solidFill>
                <a:latin typeface="Malgun Gothic"/>
                <a:cs typeface="Malgun Gothic"/>
              </a:rPr>
              <a:t> Structure and Dependency Parsing</a:t>
            </a:r>
            <a:endParaRPr lang="en-US" altLang="ko-KR" sz="250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C6CCC-6C13-47C5-9BDD-197D5535F834}"/>
              </a:ext>
            </a:extLst>
          </p:cNvPr>
          <p:cNvSpPr txBox="1"/>
          <p:nvPr/>
        </p:nvSpPr>
        <p:spPr>
          <a:xfrm>
            <a:off x="1752600" y="1123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  <a:cs typeface="Malgun Gothic"/>
              </a:rPr>
              <a:t>Ambiguity</a:t>
            </a:r>
            <a:endParaRPr lang="ko-KR" altLang="en-US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A94AF-D0C7-4085-8C5A-167AD33A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05949"/>
            <a:ext cx="5245370" cy="19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1F4D6-BA3C-4B0C-9FD0-66B3C581F079}"/>
              </a:ext>
            </a:extLst>
          </p:cNvPr>
          <p:cNvSpPr txBox="1"/>
          <p:nvPr/>
        </p:nvSpPr>
        <p:spPr>
          <a:xfrm>
            <a:off x="3124200" y="38618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  <a:cs typeface="Malgun Gothic"/>
              </a:rPr>
              <a:t>San Jose cops kill </a:t>
            </a:r>
            <a:r>
              <a:rPr lang="en-US" altLang="ko-KR" sz="1800" b="1">
                <a:solidFill>
                  <a:schemeClr val="accent4"/>
                </a:solidFill>
                <a:latin typeface="Malgun Gothic"/>
                <a:cs typeface="Malgun Gothic"/>
              </a:rPr>
              <a:t>man with knife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3EDCC-21B9-4B60-95CA-1758E2C10044}"/>
              </a:ext>
            </a:extLst>
          </p:cNvPr>
          <p:cNvSpPr txBox="1"/>
          <p:nvPr/>
        </p:nvSpPr>
        <p:spPr>
          <a:xfrm>
            <a:off x="3124200" y="42750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  <a:cs typeface="Malgun Gothic"/>
              </a:rPr>
              <a:t>San Jose cops </a:t>
            </a:r>
            <a:r>
              <a:rPr lang="en-US" altLang="ko-KR" sz="1800" b="1">
                <a:solidFill>
                  <a:schemeClr val="accent4"/>
                </a:solidFill>
                <a:latin typeface="Malgun Gothic"/>
                <a:cs typeface="Malgun Gothic"/>
              </a:rPr>
              <a:t>kill</a:t>
            </a:r>
            <a:r>
              <a:rPr lang="en-US" altLang="ko-KR" sz="1800" b="1">
                <a:solidFill>
                  <a:srgbClr val="19264B"/>
                </a:solidFill>
                <a:latin typeface="Malgun Gothic"/>
                <a:cs typeface="Malgun Gothic"/>
              </a:rPr>
              <a:t> </a:t>
            </a:r>
            <a:r>
              <a:rPr lang="en-US" altLang="ko-KR" sz="1800" b="1">
                <a:solidFill>
                  <a:schemeClr val="tx2">
                    <a:lumMod val="10000"/>
                  </a:schemeClr>
                </a:solidFill>
                <a:latin typeface="Malgun Gothic"/>
                <a:cs typeface="Malgun Gothic"/>
              </a:rPr>
              <a:t>man</a:t>
            </a:r>
            <a:r>
              <a:rPr lang="en-US" altLang="ko-KR" sz="1800" b="1">
                <a:solidFill>
                  <a:schemeClr val="tx2">
                    <a:lumMod val="50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en-US" altLang="ko-KR" sz="1800" b="1">
                <a:solidFill>
                  <a:schemeClr val="accent4"/>
                </a:solidFill>
                <a:latin typeface="Malgun Gothic"/>
                <a:cs typeface="Malgun Gothic"/>
              </a:rPr>
              <a:t>with knife</a:t>
            </a:r>
            <a:endParaRPr lang="ko-KR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931689-835E-401A-9BC2-81E105CAFE57}"/>
              </a:ext>
            </a:extLst>
          </p:cNvPr>
          <p:cNvSpPr txBox="1"/>
          <p:nvPr/>
        </p:nvSpPr>
        <p:spPr>
          <a:xfrm>
            <a:off x="1468553" y="308754"/>
            <a:ext cx="7065847" cy="51039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2500" b="1" err="1">
                <a:solidFill>
                  <a:srgbClr val="19264B"/>
                </a:solidFill>
                <a:latin typeface="Malgun Gothic"/>
                <a:cs typeface="Malgun Gothic"/>
              </a:rPr>
              <a:t>Syntatic</a:t>
            </a:r>
            <a:r>
              <a:rPr lang="en-US" altLang="ko-KR" sz="2500" b="1">
                <a:solidFill>
                  <a:srgbClr val="19264B"/>
                </a:solidFill>
                <a:latin typeface="Malgun Gothic"/>
                <a:cs typeface="Malgun Gothic"/>
              </a:rPr>
              <a:t> Structure and Dependency Parsing</a:t>
            </a:r>
            <a:endParaRPr lang="en-US" altLang="ko-KR" sz="250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C6CCC-6C13-47C5-9BDD-197D5535F834}"/>
              </a:ext>
            </a:extLst>
          </p:cNvPr>
          <p:cNvSpPr txBox="1"/>
          <p:nvPr/>
        </p:nvSpPr>
        <p:spPr>
          <a:xfrm>
            <a:off x="1752600" y="1123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19264B"/>
                </a:solidFill>
                <a:latin typeface="Malgun Gothic"/>
                <a:cs typeface="Malgun Gothic"/>
              </a:rPr>
              <a:t>Dependency Structure</a:t>
            </a: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5C0A6-C04C-46E7-A3C3-9A9FB38C0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8" y="2374831"/>
            <a:ext cx="4902452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60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1</cp:revision>
  <dcterms:modified xsi:type="dcterms:W3CDTF">2023-03-27T13:46:57Z</dcterms:modified>
</cp:coreProperties>
</file>